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</p:sldMasterIdLst>
  <p:notesMasterIdLst>
    <p:notesMasterId r:id="rId2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1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/>
    <p:restoredTop sz="94609"/>
  </p:normalViewPr>
  <p:slideViewPr>
    <p:cSldViewPr>
      <p:cViewPr varScale="1">
        <p:scale>
          <a:sx n="151" d="100"/>
          <a:sy n="151" d="100"/>
        </p:scale>
        <p:origin x="1976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  <a:ea typeface="Segoe UI" charset="0"/>
                <a:cs typeface="Segoe UI" charset="0"/>
              </a:defRPr>
            </a:lvl1pPr>
          </a:lstStyle>
          <a:p>
            <a:endParaRPr lang="pl-PL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1371600" y="1143000"/>
            <a:ext cx="4113213" cy="30845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charset="0"/>
                <a:ea typeface="Segoe UI" charset="0"/>
                <a:cs typeface="Segoe UI" charset="0"/>
              </a:defRPr>
            </a:lvl1pPr>
          </a:lstStyle>
          <a:p>
            <a:fld id="{5CAA4AE1-39BC-1E41-9352-D84687A5125B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278331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EA470D-1F19-424D-827E-6EF86D05AE92}" type="slidenum">
              <a:rPr lang="pl-PL" altLang="en-US"/>
              <a:pPr/>
              <a:t>1</a:t>
            </a:fld>
            <a:endParaRPr lang="pl-PL" altLang="en-US"/>
          </a:p>
        </p:txBody>
      </p:sp>
      <p:sp>
        <p:nvSpPr>
          <p:cNvPr id="2150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150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00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C68C5C-3F36-3845-8375-894C0C35AC71}" type="slidenum">
              <a:rPr lang="pl-PL" altLang="en-US"/>
              <a:pPr/>
              <a:t>2</a:t>
            </a:fld>
            <a:endParaRPr lang="pl-PL" altLang="en-US"/>
          </a:p>
        </p:txBody>
      </p:sp>
      <p:sp>
        <p:nvSpPr>
          <p:cNvPr id="2252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25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D8AA66-0E68-4E46-81DF-E20D93DF7248}" type="slidenum">
              <a:rPr lang="pl-PL" altLang="en-US"/>
              <a:pPr/>
              <a:t>3</a:t>
            </a:fld>
            <a:endParaRPr lang="pl-PL" altLang="en-US"/>
          </a:p>
        </p:txBody>
      </p:sp>
      <p:sp>
        <p:nvSpPr>
          <p:cNvPr id="2355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32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21A784-40DA-E44C-ADC3-9373BC4D6E17}" type="slidenum">
              <a:rPr lang="pl-PL" altLang="en-US"/>
              <a:pPr/>
              <a:t>4</a:t>
            </a:fld>
            <a:endParaRPr lang="pl-PL" altLang="en-US"/>
          </a:p>
        </p:txBody>
      </p:sp>
      <p:sp>
        <p:nvSpPr>
          <p:cNvPr id="2457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448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32A860-8B67-E647-ACA1-A62CBA89F61C}" type="slidenum">
              <a:rPr lang="pl-PL" altLang="en-US"/>
              <a:pPr/>
              <a:t>5</a:t>
            </a:fld>
            <a:endParaRPr lang="pl-PL" altLang="en-US"/>
          </a:p>
        </p:txBody>
      </p:sp>
      <p:sp>
        <p:nvSpPr>
          <p:cNvPr id="2560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040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0DF013-7CFD-4B4D-A71C-A2886447B5BA}" type="slidenum">
              <a:rPr lang="pl-PL" altLang="en-US"/>
              <a:pPr/>
              <a:t>6</a:t>
            </a:fld>
            <a:endParaRPr lang="pl-PL" altLang="en-US"/>
          </a:p>
        </p:txBody>
      </p:sp>
      <p:sp>
        <p:nvSpPr>
          <p:cNvPr id="2662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401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EDE727-0C7F-354D-BFE4-C3EDCA261067}" type="slidenum">
              <a:rPr lang="pl-PL" altLang="en-US"/>
              <a:pPr/>
              <a:t>7</a:t>
            </a:fld>
            <a:endParaRPr lang="pl-PL" altLang="en-US"/>
          </a:p>
        </p:txBody>
      </p:sp>
      <p:sp>
        <p:nvSpPr>
          <p:cNvPr id="2764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B7EAA67-A8A1-DC40-A6C1-A88957984DFB}" type="slidenum">
              <a:rPr lang="pl-PL" altLang="en-US" sz="1200"/>
              <a:pPr algn="r" eaLnBrk="1" hangingPunct="1">
                <a:buClrTx/>
                <a:buFontTx/>
                <a:buNone/>
              </a:pPr>
              <a:t>7</a:t>
            </a:fld>
            <a:endParaRPr lang="pl-PL" altLang="en-US" sz="1200"/>
          </a:p>
        </p:txBody>
      </p:sp>
    </p:spTree>
    <p:extLst>
      <p:ext uri="{BB962C8B-B14F-4D97-AF65-F5344CB8AC3E}">
        <p14:creationId xmlns:p14="http://schemas.microsoft.com/office/powerpoint/2010/main" val="656599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F38501-1B7B-3044-9CE0-2BF22EBD2FC1}" type="slidenum">
              <a:rPr lang="pl-PL" altLang="en-US"/>
              <a:pPr/>
              <a:t>8</a:t>
            </a:fld>
            <a:endParaRPr lang="pl-PL" altLang="en-US"/>
          </a:p>
        </p:txBody>
      </p:sp>
      <p:sp>
        <p:nvSpPr>
          <p:cNvPr id="2867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053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8EAA11-078A-6B4A-9B2C-59059C88F2AA}" type="slidenum">
              <a:rPr lang="pl-PL" altLang="en-US"/>
              <a:pPr/>
              <a:t>9</a:t>
            </a:fld>
            <a:endParaRPr lang="pl-PL" altLang="en-US"/>
          </a:p>
        </p:txBody>
      </p:sp>
      <p:sp>
        <p:nvSpPr>
          <p:cNvPr id="296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287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6E35D1-9359-3744-8F40-9D84C826F8D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2850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A291B3E-6FEF-104C-ABEF-F72C64F83DF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8843289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3990BA-E667-BE4E-8949-E7AEB2799AE8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9258081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FE75043-F4AF-854E-BAD0-F59CAC0E37FD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379999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505DC6-FBD5-DD4A-B64D-EAB32FD6B2E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0512112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F5977C8-9465-8547-AFA8-6175AA6FB1E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522581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71B1B2-9DC6-D64B-9082-24573084972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1428669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8E9BE4-5D93-EE44-85B9-C39795CDF42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8636987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E735D0C-F82D-2542-AC98-EBC9D4F2ABDD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1351602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4896495-260C-9A44-B42D-B78B1219849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865299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7F4C41-07B1-3944-8719-4CFE564A443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75874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F0CC5A-F094-FD49-AC0C-738F2CCE481D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79985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8D5A59-AF44-624C-8FD5-B9B70FE9EAE5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294214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6FF836-1690-1A4D-9FD1-D5B7B69E00AB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07072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DF698AD-D59D-C44C-8F1A-21AE45379BB1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8117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5502477-76F6-7A4D-954A-0D0A9385EF39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039712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FB5D717-A220-9047-96EE-912DB9DB60D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6800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724005B-E8C4-D348-9E3F-156E66F3CD61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86892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86C926-30DC-5243-B191-B55C1F18BA5B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17554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4714896-860A-024F-B803-3DCB4278DD6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228618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AF8301-D240-0F40-AC41-9AE3ABE9D529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339140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29A0D0-D909-DD49-A51B-AF09410629A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31349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79EF91-8E90-BE43-A060-369FD5F3474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36381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57F550F-5C47-8F4C-81A8-FD12618E65AB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11939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177E6D-51D3-1944-B368-E646788B230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71164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CB3E4F-6CE4-CE4B-9809-F5B11116F56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078967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5C5318B-A700-1545-8C98-77C7BF4BB648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642138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93BD84-3405-604D-AA18-889B749379E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105001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4E83A87-E519-E94C-A1C8-E435145E19B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17332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FA9DFD-A257-8440-85C4-2E3BD8A8007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411259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2A47E9-FF18-7042-821C-0E470FE387C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78577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F10AE1-CBA7-CF49-B824-BF5659879D9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094612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F0CB32-E62A-A74E-98C3-019CDF052778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5476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C498FD-53B5-FF4B-A5D1-27536C5875A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200989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AFFBA4-0026-0949-832D-DEEE059578CF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80886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F05BAC6-D15C-8A46-9E3E-9952B2CCBB8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86433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152B9F3-3D61-DE4D-B2BD-93582523FA8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03380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276E37-EB41-A249-874A-A294E1692015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94198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0FC084E-7BE8-B64A-9711-9462CA6C9D8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891281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2BAF8E5-76F1-1E4A-96AD-1306128080E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0664553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4ECBA5-CE42-5542-AA48-0C59B00FC37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0158773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3ED708-9D21-C549-BACB-AFCDDD3092B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354921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EB2939-47F4-294E-B12A-4DB5194F7B1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55881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EFAF40C-9BE4-0342-AB38-6DB86976FE91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33565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757A692-F521-0C49-A2C6-228963D13349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826787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CCCA58-8E3D-D74B-9088-07F6D0B2F61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713476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CF1DEC-3E87-F945-B740-F0732D64DC2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0033259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EF4F9E-B796-E444-B9F5-084DF97ED24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6510945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E36763E-1E10-2340-860B-B480C7181F81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629195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7301FF0-9235-CB49-B3F9-AAE9DE90AD4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468235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03B7B34-6696-B04D-9FF3-EFC8CF71BC6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04812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BE124D-CA90-B742-A800-564DBD4E2EA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008094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8BBE5F-35BE-7645-8E13-86C6DE91681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92989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F983097-9A03-3345-ACC1-00043401CA5B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691186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11232DB-98D6-2542-B478-B06FECD6166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82518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9E0C56-0FE7-F14C-AC4B-6C88EF87EE5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91408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CDB1F68-3953-F643-82EE-A535A225D83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2337637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2C3EE67-24B8-A348-A56A-93C8C3FAB63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119277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853CF2-9F4F-C74E-98DD-92999D0760B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971531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474147D-3E9B-C54D-A03E-DC6979A8003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2074161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6AE24F2-E31A-D24C-A3EF-2B173146B59D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4703029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CEDF57-FA69-894F-84FF-B13E134674D8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876571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9DA5F13-2AA0-344B-BFEA-9D9C2714581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679802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8E7D6A7-711B-4D4B-ACB3-EE323A5C75D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8467363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44ECA39-F74C-CA48-BC54-807BD099C2F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5167683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A428B2-F76A-6240-AA50-9F1322860CB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90252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16B71C-4827-E24A-999C-CC712C83AF3B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045235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5DC7AD-10A9-044A-91A7-6625B74C6BE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36139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656758-ABC4-0746-BD0F-0E9479FB1B1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822311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0952BC-DB7F-034E-A145-1DA21894FE21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760271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B3EF98-F609-2746-9955-32F6756EC5C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4029583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64D04D6-2BA8-9A45-9134-75FE5C4AF0A8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09981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225EBB-0981-914C-A4A8-B9EE05CC6A0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6482073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96FB2B1-B7AA-3044-AA86-18C18361A00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029301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45F728-3584-A34A-9F48-AB92B2DC016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4906935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1C5A18-11A6-3E42-861E-88D0DC216FD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430756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EE3F23-9C9F-AD48-B583-309C068896D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46049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796E0CD-A4F8-2444-9C69-D7F61F173F7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6547190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01A6DF-A0F3-0C4A-B06A-3D5008A0903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8823223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19B1D3-9446-9140-A6F6-9091629E653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8163471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85850EA-B2EC-6846-A3B8-10CA8E2DD218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74016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08048A9-6CFD-1F43-802F-31C2FFAE2A8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068217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87D7975-74DC-5642-AEEB-EF445888A6D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453766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1CD9EEE-D579-3C42-A217-64D6861924E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7380593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C15E757-BEAE-8743-A6D5-A2952933A495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980344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A7C5E28-8750-5049-8E56-6D151628B8D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612157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2611900-B4B6-CB4E-A9DD-CCCC4632C15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758952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14AAAD-BA1C-FA4B-8F18-F6FE3A08F5C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5553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5CD7F12-EB17-5D4B-B6EC-F1C8C750F80F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950164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DAE78C-454D-9B42-B10A-AF7864C9CA1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3090147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0968DC3-7F43-A64E-8025-818D7639C10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7880704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BCFA42E-7F5E-D048-BC1D-4A79B566A11A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136449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FC0FB9A-D125-D640-B3B6-C3A97C20CC15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376303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CFB773-B9FC-AD45-B7C4-9D8BF6B30DB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126483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9599862-6A5A-2244-BF2C-F44C5E1D403E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352464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6A9FAD0-0B01-1F41-BA40-35DE48365C25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0472513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8174A3E-0957-BB45-B09E-901B0E35D7B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701951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5C2257-52F7-CE4F-9C2B-99EAE7887AB5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8139913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6F3DDC-1B42-8542-AFD3-FBD09CF9CC50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28180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8B2F419-BFAF-4246-9C39-1CDE1B671DB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7185035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BE5E588-701F-A44F-B2C3-E673BEFD532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88593661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E8023D-2238-2E40-9F3E-BE1784559A1D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780081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2775"/>
            <a:ext cx="4037013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82775"/>
            <a:ext cx="4038600" cy="457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788E16D-F32B-424B-ABA4-8FCEF5B896D8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1181876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3CE5822-EA07-B547-92CF-BD16604EDF08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7509092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137034-9631-D944-8DC8-584F1D7DB3D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178381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DEA9E30-BA0F-C749-A71E-DE9D830EE96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240821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2AD57D4-EEC9-E849-96EB-EF73FF76678D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641570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696ACE-DCA1-9B45-B908-697F3B9152A2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499418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A48855B-96FF-0546-929C-65AD6BA14AAC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9415520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8288"/>
            <a:ext cx="2055813" cy="6184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8288"/>
            <a:ext cx="6019800" cy="6184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25C171D-2A76-6D49-9345-816094FC6B2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5922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4747"/>
            </a:gs>
            <a:gs pos="100000">
              <a:srgbClr val="8C8C8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2D2D2">
                  <a:alpha val="10999"/>
                </a:srgbClr>
              </a:gs>
              <a:gs pos="100000">
                <a:srgbClr val="D2D2D2">
                  <a:alpha val="1999"/>
                </a:srgbClr>
              </a:gs>
            </a:gsLst>
            <a:lin ang="187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 cap="rnd">
            <a:solidFill>
              <a:srgbClr val="BFBFBF">
                <a:alpha val="34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 cap="rnd">
            <a:solidFill>
              <a:srgbClr val="C6C6C6">
                <a:alpha val="4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tytułu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konspektu</a:t>
            </a:r>
          </a:p>
          <a:p>
            <a:pPr lvl="1"/>
            <a:r>
              <a:rPr lang="en-GB" altLang="en-US"/>
              <a:t>Drugi poziom konspektu</a:t>
            </a:r>
          </a:p>
          <a:p>
            <a:pPr lvl="2"/>
            <a:r>
              <a:rPr lang="en-GB" altLang="en-US"/>
              <a:t>Trzeci poziom konspektu</a:t>
            </a:r>
          </a:p>
          <a:p>
            <a:pPr lvl="3"/>
            <a:r>
              <a:rPr lang="en-GB" altLang="en-US"/>
              <a:t>Czwarty poziom konspektu</a:t>
            </a:r>
          </a:p>
          <a:p>
            <a:pPr lvl="4"/>
            <a:r>
              <a:rPr lang="en-GB" altLang="en-US"/>
              <a:t>Piąty poziom konspektu</a:t>
            </a:r>
          </a:p>
          <a:p>
            <a:pPr lvl="4"/>
            <a:r>
              <a:rPr lang="en-GB" altLang="en-US"/>
              <a:t>Szósty poziom konspektu</a:t>
            </a:r>
          </a:p>
          <a:p>
            <a:pPr lvl="4"/>
            <a:r>
              <a:rPr lang="en-GB" altLang="en-US"/>
              <a:t>Siódmy poziom konspektu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791075" y="6481763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7200" y="6481763"/>
            <a:ext cx="42592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81763"/>
            <a:ext cx="5016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>
                <a:solidFill>
                  <a:srgbClr val="FFFFFF"/>
                </a:solidFill>
                <a:ea typeface="Arial" charset="0"/>
                <a:cs typeface="Arial" charset="0"/>
              </a:defRPr>
            </a:lvl1pPr>
          </a:lstStyle>
          <a:p>
            <a:fld id="{8159839E-D390-5842-A56F-818806F274FB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4747"/>
            </a:gs>
            <a:gs pos="100000">
              <a:srgbClr val="8C8C8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2D2D2">
                  <a:alpha val="10999"/>
                </a:srgbClr>
              </a:gs>
              <a:gs pos="100000">
                <a:srgbClr val="D2D2D2">
                  <a:alpha val="1999"/>
                </a:srgbClr>
              </a:gs>
            </a:gsLst>
            <a:lin ang="187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 cap="rnd">
            <a:solidFill>
              <a:srgbClr val="BFBFBF">
                <a:alpha val="34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 cap="rnd">
            <a:solidFill>
              <a:srgbClr val="C6C6C6">
                <a:alpha val="4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tytułu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konspektu</a:t>
            </a:r>
          </a:p>
          <a:p>
            <a:pPr lvl="1"/>
            <a:r>
              <a:rPr lang="en-GB" altLang="en-US"/>
              <a:t>Drugi poziom konspektu</a:t>
            </a:r>
          </a:p>
          <a:p>
            <a:pPr lvl="2"/>
            <a:r>
              <a:rPr lang="en-GB" altLang="en-US"/>
              <a:t>Trzeci poziom konspektu</a:t>
            </a:r>
          </a:p>
          <a:p>
            <a:pPr lvl="3"/>
            <a:r>
              <a:rPr lang="en-GB" altLang="en-US"/>
              <a:t>Czwarty poziom konspektu</a:t>
            </a:r>
          </a:p>
          <a:p>
            <a:pPr lvl="4"/>
            <a:r>
              <a:rPr lang="en-GB" altLang="en-US"/>
              <a:t>Piąty poziom konspektu</a:t>
            </a:r>
          </a:p>
          <a:p>
            <a:pPr lvl="4"/>
            <a:r>
              <a:rPr lang="en-GB" altLang="en-US"/>
              <a:t>Szósty poziom konspektu</a:t>
            </a:r>
          </a:p>
          <a:p>
            <a:pPr lvl="4"/>
            <a:r>
              <a:rPr lang="en-GB" altLang="en-US"/>
              <a:t>Siódmy poziom konspektu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ctr" eaLnBrk="1" hangingPunct="1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FFFFFF"/>
                </a:solidFill>
                <a:latin typeface="Times New Roman" charset="0"/>
                <a:ea typeface="Segoe UI" charset="0"/>
                <a:cs typeface="Segoe UI" charset="0"/>
              </a:defRPr>
            </a:lvl1pPr>
          </a:lstStyle>
          <a:p>
            <a:fld id="{AE4CA85A-3422-A442-A545-BD85B1047D18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4747"/>
            </a:gs>
            <a:gs pos="100000">
              <a:srgbClr val="8C8C8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2D2D2">
                  <a:alpha val="10999"/>
                </a:srgbClr>
              </a:gs>
              <a:gs pos="100000">
                <a:srgbClr val="D2D2D2">
                  <a:alpha val="1999"/>
                </a:srgbClr>
              </a:gs>
            </a:gsLst>
            <a:lin ang="187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 cap="rnd">
            <a:solidFill>
              <a:srgbClr val="BFBFBF">
                <a:alpha val="34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 cap="rnd">
            <a:solidFill>
              <a:srgbClr val="C6C6C6">
                <a:alpha val="4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16200000">
            <a:off x="7553325" y="5256213"/>
            <a:ext cx="1893888" cy="1293812"/>
          </a:xfrm>
          <a:prstGeom prst="triangle">
            <a:avLst>
              <a:gd name="adj" fmla="val 51324"/>
            </a:avLst>
          </a:prstGeom>
          <a:gradFill rotWithShape="0">
            <a:gsLst>
              <a:gs pos="0">
                <a:srgbClr val="FF69A4"/>
              </a:gs>
              <a:gs pos="100000">
                <a:srgbClr val="B6004A"/>
              </a:gs>
            </a:gsLst>
            <a:lin ang="20885999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tytułu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konspektu</a:t>
            </a:r>
          </a:p>
          <a:p>
            <a:pPr lvl="1"/>
            <a:r>
              <a:rPr lang="en-GB" altLang="en-US"/>
              <a:t>Drugi poziom konspektu</a:t>
            </a:r>
          </a:p>
          <a:p>
            <a:pPr lvl="2"/>
            <a:r>
              <a:rPr lang="en-GB" altLang="en-US"/>
              <a:t>Trzeci poziom konspektu</a:t>
            </a:r>
          </a:p>
          <a:p>
            <a:pPr lvl="3"/>
            <a:r>
              <a:rPr lang="en-GB" altLang="en-US"/>
              <a:t>Czwarty poziom konspektu</a:t>
            </a:r>
          </a:p>
          <a:p>
            <a:pPr lvl="4"/>
            <a:r>
              <a:rPr lang="en-GB" altLang="en-US"/>
              <a:t>Piąty poziom konspektu</a:t>
            </a:r>
          </a:p>
          <a:p>
            <a:pPr lvl="4"/>
            <a:r>
              <a:rPr lang="en-GB" altLang="en-US"/>
              <a:t>Szósty poziom konspektu</a:t>
            </a:r>
          </a:p>
          <a:p>
            <a:pPr lvl="4"/>
            <a:r>
              <a:rPr lang="en-GB" altLang="en-US"/>
              <a:t>Siódmy poziom konspektu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371600" y="6011863"/>
            <a:ext cx="5791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371600" y="5649913"/>
            <a:ext cx="5791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391525" y="5753100"/>
            <a:ext cx="50165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FontTx/>
              <a:buNone/>
              <a:tabLst>
                <a:tab pos="449263" algn="l"/>
              </a:tabLst>
              <a:defRPr sz="1300">
                <a:solidFill>
                  <a:srgbClr val="FFFFFF"/>
                </a:solidFill>
                <a:latin typeface="Times New Roman" charset="0"/>
                <a:ea typeface="Segoe UI" charset="0"/>
                <a:cs typeface="Segoe UI" charset="0"/>
              </a:defRPr>
            </a:lvl1pPr>
          </a:lstStyle>
          <a:p>
            <a:fld id="{CF075248-0772-B649-A754-CB5B450491AD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4747"/>
            </a:gs>
            <a:gs pos="100000">
              <a:srgbClr val="8C8C8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2D2D2">
                  <a:alpha val="10999"/>
                </a:srgbClr>
              </a:gs>
              <a:gs pos="100000">
                <a:srgbClr val="D2D2D2">
                  <a:alpha val="1999"/>
                </a:srgbClr>
              </a:gs>
            </a:gsLst>
            <a:lin ang="187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 cap="rnd">
            <a:solidFill>
              <a:srgbClr val="BFBFBF">
                <a:alpha val="34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 cap="rnd">
            <a:solidFill>
              <a:srgbClr val="C6C6C6">
                <a:alpha val="4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tytułu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konspektu</a:t>
            </a:r>
          </a:p>
          <a:p>
            <a:pPr lvl="1"/>
            <a:r>
              <a:rPr lang="en-GB" altLang="en-US"/>
              <a:t>Drugi poziom konspektu</a:t>
            </a:r>
          </a:p>
          <a:p>
            <a:pPr lvl="2"/>
            <a:r>
              <a:rPr lang="en-GB" altLang="en-US"/>
              <a:t>Trzeci poziom konspektu</a:t>
            </a:r>
          </a:p>
          <a:p>
            <a:pPr lvl="3"/>
            <a:r>
              <a:rPr lang="en-GB" altLang="en-US"/>
              <a:t>Czwarty poziom konspektu</a:t>
            </a:r>
          </a:p>
          <a:p>
            <a:pPr lvl="4"/>
            <a:r>
              <a:rPr lang="en-GB" altLang="en-US"/>
              <a:t>Piąty poziom konspektu</a:t>
            </a:r>
          </a:p>
          <a:p>
            <a:pPr lvl="4"/>
            <a:r>
              <a:rPr lang="en-GB" altLang="en-US"/>
              <a:t>Szósty poziom konspektu</a:t>
            </a:r>
          </a:p>
          <a:p>
            <a:pPr lvl="4"/>
            <a:r>
              <a:rPr lang="en-GB" altLang="en-US"/>
              <a:t>Siódmy poziom konspektu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91075" y="64801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57200" y="6481763"/>
            <a:ext cx="4259263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81763"/>
            <a:ext cx="5016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ctr" eaLnBrk="1" hangingPunct="1">
              <a:buSzPct val="45000"/>
              <a:buFont typeface="StarSymbol" charset="0"/>
              <a:buNone/>
              <a:tabLst>
                <a:tab pos="449263" algn="l"/>
              </a:tabLst>
              <a:defRPr sz="1200">
                <a:solidFill>
                  <a:srgbClr val="000000"/>
                </a:solidFill>
                <a:latin typeface="Times New Roman" charset="0"/>
                <a:ea typeface="Segoe UI" charset="0"/>
                <a:cs typeface="Segoe UI" charset="0"/>
              </a:defRPr>
            </a:lvl1pPr>
          </a:lstStyle>
          <a:p>
            <a:fld id="{EB506AF0-31B3-314B-B36A-D8545D446BCD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6C6C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 flipV="1">
            <a:off x="6350" y="6350"/>
            <a:ext cx="9131300" cy="6837363"/>
          </a:xfrm>
          <a:prstGeom prst="rtTriangle">
            <a:avLst/>
          </a:prstGeom>
          <a:gradFill rotWithShape="0">
            <a:gsLst>
              <a:gs pos="0">
                <a:srgbClr val="D2D2D2">
                  <a:alpha val="10999"/>
                </a:srgbClr>
              </a:gs>
              <a:gs pos="100000">
                <a:srgbClr val="D2D2D2">
                  <a:alpha val="1999"/>
                </a:srgbClr>
              </a:gs>
            </a:gsLst>
            <a:lin ang="187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 rot="5400000" flipV="1">
            <a:off x="7553325" y="309563"/>
            <a:ext cx="1893888" cy="1293812"/>
          </a:xfrm>
          <a:prstGeom prst="triangle">
            <a:avLst>
              <a:gd name="adj" fmla="val 51324"/>
            </a:avLst>
          </a:prstGeom>
          <a:gradFill rotWithShape="0">
            <a:gsLst>
              <a:gs pos="0">
                <a:srgbClr val="FF69A4"/>
              </a:gs>
              <a:gs pos="100000">
                <a:srgbClr val="B6004A"/>
              </a:gs>
            </a:gsLst>
            <a:lin ang="20885999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H="1" flipV="1">
            <a:off x="6467475" y="7938"/>
            <a:ext cx="2676525" cy="1903412"/>
          </a:xfrm>
          <a:prstGeom prst="line">
            <a:avLst/>
          </a:prstGeom>
          <a:noFill/>
          <a:ln w="6120" cap="rnd">
            <a:solidFill>
              <a:srgbClr val="C6C6C6">
                <a:alpha val="4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0" y="4763"/>
            <a:ext cx="9137650" cy="6848475"/>
          </a:xfrm>
          <a:prstGeom prst="line">
            <a:avLst/>
          </a:prstGeom>
          <a:noFill/>
          <a:ln w="5040" cap="rnd">
            <a:solidFill>
              <a:srgbClr val="BFBFBF">
                <a:alpha val="34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tytułu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konspektu</a:t>
            </a:r>
          </a:p>
          <a:p>
            <a:pPr lvl="1"/>
            <a:r>
              <a:rPr lang="en-GB" altLang="en-US"/>
              <a:t>Drugi poziom konspektu</a:t>
            </a:r>
          </a:p>
          <a:p>
            <a:pPr lvl="2"/>
            <a:r>
              <a:rPr lang="en-GB" altLang="en-US"/>
              <a:t>Trzeci poziom konspektu</a:t>
            </a:r>
          </a:p>
          <a:p>
            <a:pPr lvl="3"/>
            <a:r>
              <a:rPr lang="en-GB" altLang="en-US"/>
              <a:t>Czwarty poziom konspektu</a:t>
            </a:r>
          </a:p>
          <a:p>
            <a:pPr lvl="4"/>
            <a:r>
              <a:rPr lang="en-GB" altLang="en-US"/>
              <a:t>Piąty poziom konspektu</a:t>
            </a:r>
          </a:p>
          <a:p>
            <a:pPr lvl="4"/>
            <a:r>
              <a:rPr lang="en-GB" altLang="en-US"/>
              <a:t>Szósty poziom konspektu</a:t>
            </a:r>
          </a:p>
          <a:p>
            <a:pPr lvl="4"/>
            <a:r>
              <a:rPr lang="en-GB" altLang="en-US"/>
              <a:t>Siódmy poziom konspektu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956425" y="6477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619375" y="6481763"/>
            <a:ext cx="42608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450263" y="809625"/>
            <a:ext cx="50165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ctr" eaLnBrk="1" hangingPunct="1">
              <a:buClr>
                <a:srgbClr val="FFFFFF"/>
              </a:buClr>
              <a:buSzPct val="45000"/>
              <a:buFont typeface="StarSymbol" charset="0"/>
              <a:buNone/>
              <a:tabLst>
                <a:tab pos="449263" algn="l"/>
              </a:tabLst>
              <a:defRPr sz="1200">
                <a:solidFill>
                  <a:srgbClr val="FFFFFF"/>
                </a:solidFill>
                <a:latin typeface="Times New Roman" charset="0"/>
                <a:ea typeface="Segoe UI" charset="0"/>
                <a:cs typeface="Segoe UI" charset="0"/>
              </a:defRPr>
            </a:lvl1pPr>
          </a:lstStyle>
          <a:p>
            <a:fld id="{C0B721B2-0D8D-5145-BF08-230A3F2B6877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4747"/>
            </a:gs>
            <a:gs pos="100000">
              <a:srgbClr val="8C8C8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tytułu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konspektu</a:t>
            </a:r>
          </a:p>
          <a:p>
            <a:pPr lvl="1"/>
            <a:r>
              <a:rPr lang="en-GB" altLang="en-US"/>
              <a:t>Drugi poziom konspektu</a:t>
            </a:r>
          </a:p>
          <a:p>
            <a:pPr lvl="2"/>
            <a:r>
              <a:rPr lang="en-GB" altLang="en-US"/>
              <a:t>Trzeci poziom konspektu</a:t>
            </a:r>
          </a:p>
          <a:p>
            <a:pPr lvl="3"/>
            <a:r>
              <a:rPr lang="en-GB" altLang="en-US"/>
              <a:t>Czwarty poziom konspektu</a:t>
            </a:r>
          </a:p>
          <a:p>
            <a:pPr lvl="4"/>
            <a:r>
              <a:rPr lang="en-GB" altLang="en-US"/>
              <a:t>Piąty poziom konspektu</a:t>
            </a:r>
          </a:p>
          <a:p>
            <a:pPr lvl="4"/>
            <a:r>
              <a:rPr lang="en-GB" altLang="en-US"/>
              <a:t>Szósty poziom konspektu</a:t>
            </a:r>
          </a:p>
          <a:p>
            <a:pPr lvl="4"/>
            <a:r>
              <a:rPr lang="en-GB" altLang="en-US"/>
              <a:t>Siódmy poziom konspektu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791075" y="6481763"/>
            <a:ext cx="2130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6481763"/>
            <a:ext cx="42608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589838" y="6483350"/>
            <a:ext cx="5016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ctr" eaLnBrk="1" hangingPunct="1">
              <a:buSzPct val="45000"/>
              <a:buFont typeface="StarSymbol" charset="0"/>
              <a:buNone/>
              <a:tabLst>
                <a:tab pos="449263" algn="l"/>
              </a:tabLst>
              <a:defRPr sz="1200">
                <a:solidFill>
                  <a:srgbClr val="000000"/>
                </a:solidFill>
                <a:latin typeface="Times New Roman" charset="0"/>
                <a:ea typeface="Segoe UI" charset="0"/>
                <a:cs typeface="Segoe UI" charset="0"/>
              </a:defRPr>
            </a:lvl1pPr>
          </a:lstStyle>
          <a:p>
            <a:fld id="{982F1B9F-0C82-DA4C-9E40-F5A459FB5D6A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4747"/>
            </a:gs>
            <a:gs pos="100000">
              <a:srgbClr val="8C8C8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tytułu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konspektu</a:t>
            </a:r>
          </a:p>
          <a:p>
            <a:pPr lvl="1"/>
            <a:r>
              <a:rPr lang="en-GB" altLang="en-US"/>
              <a:t>Drugi poziom konspektu</a:t>
            </a:r>
          </a:p>
          <a:p>
            <a:pPr lvl="2"/>
            <a:r>
              <a:rPr lang="en-GB" altLang="en-US"/>
              <a:t>Trzeci poziom konspektu</a:t>
            </a:r>
          </a:p>
          <a:p>
            <a:pPr lvl="3"/>
            <a:r>
              <a:rPr lang="en-GB" altLang="en-US"/>
              <a:t>Czwarty poziom konspektu</a:t>
            </a:r>
          </a:p>
          <a:p>
            <a:pPr lvl="4"/>
            <a:r>
              <a:rPr lang="en-GB" altLang="en-US"/>
              <a:t>Piąty poziom konspektu</a:t>
            </a:r>
          </a:p>
          <a:p>
            <a:pPr lvl="4"/>
            <a:r>
              <a:rPr lang="en-GB" altLang="en-US"/>
              <a:t>Szósty poziom konspektu</a:t>
            </a:r>
          </a:p>
          <a:p>
            <a:pPr lvl="4"/>
            <a:r>
              <a:rPr lang="en-GB" altLang="en-US"/>
              <a:t>Siódmy poziom konspektu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278563" y="6556375"/>
            <a:ext cx="21336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35063" y="6556375"/>
            <a:ext cx="51435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410575" y="6556375"/>
            <a:ext cx="501650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ctr" eaLnBrk="1" hangingPunct="1">
              <a:buSzPct val="45000"/>
              <a:buFont typeface="StarSymbol" charset="0"/>
              <a:buNone/>
              <a:tabLst>
                <a:tab pos="449263" algn="l"/>
              </a:tabLst>
              <a:defRPr sz="900">
                <a:solidFill>
                  <a:srgbClr val="000000"/>
                </a:solidFill>
                <a:latin typeface="Times New Roman" charset="0"/>
                <a:ea typeface="Segoe UI" charset="0"/>
                <a:cs typeface="Segoe UI" charset="0"/>
              </a:defRPr>
            </a:lvl1pPr>
          </a:lstStyle>
          <a:p>
            <a:fld id="{DA63875B-28AB-694A-B128-876D2138F804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6C6C6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tytułu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konspektu</a:t>
            </a:r>
          </a:p>
          <a:p>
            <a:pPr lvl="1"/>
            <a:r>
              <a:rPr lang="en-GB" altLang="en-US"/>
              <a:t>Drugi poziom konspektu</a:t>
            </a:r>
          </a:p>
          <a:p>
            <a:pPr lvl="2"/>
            <a:r>
              <a:rPr lang="en-GB" altLang="en-US"/>
              <a:t>Trzeci poziom konspektu</a:t>
            </a:r>
          </a:p>
          <a:p>
            <a:pPr lvl="3"/>
            <a:r>
              <a:rPr lang="en-GB" altLang="en-US"/>
              <a:t>Czwarty poziom konspektu</a:t>
            </a:r>
          </a:p>
          <a:p>
            <a:pPr lvl="4"/>
            <a:r>
              <a:rPr lang="en-GB" altLang="en-US"/>
              <a:t>Piąty poziom konspektu</a:t>
            </a:r>
          </a:p>
          <a:p>
            <a:pPr lvl="4"/>
            <a:r>
              <a:rPr lang="en-GB" altLang="en-US"/>
              <a:t>Szósty poziom konspektu</a:t>
            </a:r>
          </a:p>
          <a:p>
            <a:pPr lvl="4"/>
            <a:r>
              <a:rPr lang="en-GB" altLang="en-US"/>
              <a:t>Siódmy poziom konspektu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108700" y="6556375"/>
            <a:ext cx="21018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69988" y="6557963"/>
            <a:ext cx="49482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16900" y="6556375"/>
            <a:ext cx="3651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ctr" eaLnBrk="1" hangingPunct="1">
              <a:buClr>
                <a:srgbClr val="FFFFFF"/>
              </a:buClr>
              <a:buSzPct val="45000"/>
              <a:buFont typeface="StarSymbol" charset="0"/>
              <a:buNone/>
              <a:defRPr sz="900">
                <a:solidFill>
                  <a:srgbClr val="FFFFFF"/>
                </a:solidFill>
                <a:latin typeface="Times New Roman" charset="0"/>
                <a:ea typeface="Segoe UI" charset="0"/>
                <a:cs typeface="Segoe UI" charset="0"/>
              </a:defRPr>
            </a:lvl1pPr>
          </a:lstStyle>
          <a:p>
            <a:fld id="{7AFFCEB1-D3AD-7E46-84E9-4D428D3514A3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4747"/>
            </a:gs>
            <a:gs pos="100000">
              <a:srgbClr val="8C8C8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2D2D2">
                  <a:alpha val="10999"/>
                </a:srgbClr>
              </a:gs>
              <a:gs pos="100000">
                <a:srgbClr val="D2D2D2">
                  <a:alpha val="1999"/>
                </a:srgbClr>
              </a:gs>
            </a:gsLst>
            <a:lin ang="187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 cap="rnd">
            <a:solidFill>
              <a:srgbClr val="BFBFBF">
                <a:alpha val="34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 cap="rnd">
            <a:solidFill>
              <a:srgbClr val="C6C6C6">
                <a:alpha val="4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tytułu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konspektu</a:t>
            </a:r>
          </a:p>
          <a:p>
            <a:pPr lvl="1"/>
            <a:r>
              <a:rPr lang="en-GB" altLang="en-US"/>
              <a:t>Drugi poziom konspektu</a:t>
            </a:r>
          </a:p>
          <a:p>
            <a:pPr lvl="2"/>
            <a:r>
              <a:rPr lang="en-GB" altLang="en-US"/>
              <a:t>Trzeci poziom konspektu</a:t>
            </a:r>
          </a:p>
          <a:p>
            <a:pPr lvl="3"/>
            <a:r>
              <a:rPr lang="en-GB" altLang="en-US"/>
              <a:t>Czwarty poziom konspektu</a:t>
            </a:r>
          </a:p>
          <a:p>
            <a:pPr lvl="4"/>
            <a:r>
              <a:rPr lang="en-GB" altLang="en-US"/>
              <a:t>Piąty poziom konspektu</a:t>
            </a:r>
          </a:p>
          <a:p>
            <a:pPr lvl="4"/>
            <a:r>
              <a:rPr lang="en-GB" altLang="en-US"/>
              <a:t>Szósty poziom konspektu</a:t>
            </a:r>
          </a:p>
          <a:p>
            <a:pPr lvl="4"/>
            <a:r>
              <a:rPr lang="en-GB" altLang="en-US"/>
              <a:t>Siódmy poziom konspektu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ctr" eaLnBrk="1" hangingPunct="1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000000"/>
                </a:solidFill>
                <a:latin typeface="Times New Roman" charset="0"/>
                <a:ea typeface="Segoe UI" charset="0"/>
                <a:cs typeface="Segoe UI" charset="0"/>
              </a:defRPr>
            </a:lvl1pPr>
          </a:lstStyle>
          <a:p>
            <a:fld id="{9C44564F-64D8-6943-B847-5BC37BBDCE2C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74747"/>
            </a:gs>
            <a:gs pos="100000">
              <a:srgbClr val="8C8C8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6350" y="14288"/>
            <a:ext cx="9131300" cy="6837362"/>
          </a:xfrm>
          <a:prstGeom prst="rtTriangle">
            <a:avLst/>
          </a:prstGeom>
          <a:gradFill rotWithShape="0">
            <a:gsLst>
              <a:gs pos="0">
                <a:srgbClr val="D2D2D2">
                  <a:alpha val="10999"/>
                </a:srgbClr>
              </a:gs>
              <a:gs pos="100000">
                <a:srgbClr val="D2D2D2">
                  <a:alpha val="1999"/>
                </a:srgbClr>
              </a:gs>
            </a:gsLst>
            <a:lin ang="1878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0" y="6350"/>
            <a:ext cx="9137650" cy="6845300"/>
          </a:xfrm>
          <a:prstGeom prst="line">
            <a:avLst/>
          </a:prstGeom>
          <a:noFill/>
          <a:ln w="5040" cap="rnd">
            <a:solidFill>
              <a:srgbClr val="BFBFBF">
                <a:alpha val="34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6467475" y="4948238"/>
            <a:ext cx="2676525" cy="1900237"/>
          </a:xfrm>
          <a:prstGeom prst="line">
            <a:avLst/>
          </a:prstGeom>
          <a:noFill/>
          <a:ln w="6120" cap="rnd">
            <a:solidFill>
              <a:srgbClr val="C6C6C6">
                <a:alpha val="45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8288"/>
            <a:ext cx="8228013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tytułu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2775"/>
            <a:ext cx="8228013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Kliknij, aby edytować format tekstu konspektu</a:t>
            </a:r>
          </a:p>
          <a:p>
            <a:pPr lvl="1"/>
            <a:r>
              <a:rPr lang="en-GB" altLang="en-US"/>
              <a:t>Drugi poziom konspektu</a:t>
            </a:r>
          </a:p>
          <a:p>
            <a:pPr lvl="2"/>
            <a:r>
              <a:rPr lang="en-GB" altLang="en-US"/>
              <a:t>Trzeci poziom konspektu</a:t>
            </a:r>
          </a:p>
          <a:p>
            <a:pPr lvl="3"/>
            <a:r>
              <a:rPr lang="en-GB" altLang="en-US"/>
              <a:t>Czwarty poziom konspektu</a:t>
            </a:r>
          </a:p>
          <a:p>
            <a:pPr lvl="4"/>
            <a:r>
              <a:rPr lang="en-GB" altLang="en-US"/>
              <a:t>Piąty poziom konspektu</a:t>
            </a:r>
          </a:p>
          <a:p>
            <a:pPr lvl="4"/>
            <a:r>
              <a:rPr lang="en-GB" altLang="en-US"/>
              <a:t>Szósty poziom konspektu</a:t>
            </a:r>
          </a:p>
          <a:p>
            <a:pPr lvl="4"/>
            <a:r>
              <a:rPr lang="en-GB" altLang="en-US"/>
              <a:t>Siódmy poziom konspektu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ctr" eaLnBrk="1" hangingPunct="1">
              <a:buSzPct val="45000"/>
              <a:buFont typeface="StarSymbol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000000"/>
                </a:solidFill>
                <a:latin typeface="Times New Roman" charset="0"/>
                <a:ea typeface="Segoe UI" charset="0"/>
                <a:cs typeface="Segoe UI" charset="0"/>
              </a:defRPr>
            </a:lvl1pPr>
          </a:lstStyle>
          <a:p>
            <a:fld id="{8BAAA30A-F353-D947-B79E-0162F5E83C79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kern="1200">
          <a:solidFill>
            <a:srgbClr val="FF5C9C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>
          <a:solidFill>
            <a:srgbClr val="FF5C9C"/>
          </a:solidFill>
          <a:latin typeface="Century Gothic" charset="0"/>
          <a:ea typeface="Microsoft YaHei" charset="0"/>
          <a:cs typeface="Microsoft YaHei" charset="0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4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9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58838"/>
            <a:ext cx="80645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71500" y="6259513"/>
            <a:ext cx="80629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85750"/>
            <a:ext cx="8289925" cy="581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4313" y="1928813"/>
            <a:ext cx="4038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46088" indent="-382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altLang="en-US" sz="2800">
                <a:latin typeface="Century Gothic" charset="0"/>
                <a:ea typeface="Microsoft YaHei" charset="0"/>
                <a:cs typeface="Microsoft YaHei" charset="0"/>
              </a:rPr>
              <a:t>It’s a place where food and care is provided for the youngest children.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000250"/>
            <a:ext cx="4505325" cy="337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71563" y="3857625"/>
            <a:ext cx="754380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46088" indent="-382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altLang="en-US" sz="2800">
                <a:latin typeface="Century Gothic" charset="0"/>
                <a:ea typeface="Microsoft YaHei" charset="0"/>
                <a:cs typeface="Microsoft YaHei" charset="0"/>
              </a:rPr>
              <a:t>Children are preparing to a school life by games and fun.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14500"/>
            <a:ext cx="68580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46088" indent="-382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altLang="en-US" sz="2800">
                <a:latin typeface="Century Gothic" charset="0"/>
                <a:ea typeface="Microsoft YaHei" charset="0"/>
                <a:cs typeface="Microsoft YaHei" charset="0"/>
              </a:rPr>
              <a:t>The first cycle is integrated learning and lasts for 3 years.</a:t>
            </a:r>
          </a:p>
          <a:p>
            <a:pPr eaLnBrk="1" hangingPunct="1">
              <a:spcBef>
                <a:spcPts val="700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altLang="en-US" sz="2800">
                <a:latin typeface="Century Gothic" charset="0"/>
                <a:ea typeface="Microsoft YaHei" charset="0"/>
                <a:cs typeface="Microsoft YaHei" charset="0"/>
              </a:rPr>
              <a:t>The second cycle offers subject-based teaching</a:t>
            </a:r>
          </a:p>
          <a:p>
            <a:pPr eaLnBrk="1" hangingPunct="1">
              <a:spcBef>
                <a:spcPts val="700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altLang="en-US" sz="2800">
                <a:latin typeface="Century Gothic" charset="0"/>
                <a:ea typeface="Microsoft YaHei" charset="0"/>
                <a:cs typeface="Microsoft YaHei" charset="0"/>
              </a:rPr>
              <a:t>At the end, pupils take a compulsory competence test.</a:t>
            </a:r>
          </a:p>
        </p:txBody>
      </p:sp>
      <p:pic>
        <p:nvPicPr>
          <p:cNvPr id="16387" name="Picture 3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071688"/>
            <a:ext cx="4038600" cy="2697162"/>
          </a:xfrm>
          <a:prstGeom prst="rect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27660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285875"/>
            <a:ext cx="33909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7200" y="3938588"/>
            <a:ext cx="82296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46088" indent="-382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altLang="en-US" sz="2400">
                <a:latin typeface="Century Gothic" charset="0"/>
                <a:ea typeface="Microsoft YaHei" charset="0"/>
                <a:cs typeface="Microsoft YaHei" charset="0"/>
              </a:rPr>
              <a:t>It covers lower secondary education and lasts for 3 years.</a:t>
            </a:r>
          </a:p>
          <a:p>
            <a:pPr eaLnBrk="1" hangingPunct="1">
              <a:spcBef>
                <a:spcPts val="600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altLang="en-US" sz="2400">
                <a:latin typeface="Century Gothic" charset="0"/>
                <a:ea typeface="Microsoft YaHei" charset="0"/>
                <a:cs typeface="Microsoft YaHei" charset="0"/>
              </a:rPr>
              <a:t>Pupils are introduced into new subjects like: biology, chemistry, geography, physics.</a:t>
            </a:r>
          </a:p>
          <a:p>
            <a:pPr eaLnBrk="1" hangingPunct="1">
              <a:spcBef>
                <a:spcPts val="600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altLang="en-US" sz="2400">
                <a:latin typeface="Century Gothic" charset="0"/>
                <a:ea typeface="Microsoft YaHei" charset="0"/>
                <a:cs typeface="Microsoft YaHei" charset="0"/>
              </a:rPr>
              <a:t>The final year of the school is finished with exams in Humanities, Science and foreign language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600200"/>
            <a:ext cx="3279775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1600200"/>
            <a:ext cx="3279775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57200" y="3968750"/>
            <a:ext cx="82296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46088" indent="-382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altLang="en-US" sz="2400">
                <a:latin typeface="Century Gothic" charset="0"/>
                <a:ea typeface="Microsoft YaHei" charset="0"/>
                <a:cs typeface="Microsoft YaHei" charset="0"/>
              </a:rPr>
              <a:t>General Secondary School lasts for 3 years, Technical School - 4 years, Basic Vocational </a:t>
            </a:r>
            <a:r>
              <a:rPr lang="pl-PL" altLang="en-US" sz="2400">
                <a:latin typeface="Century Gothic" charset="0"/>
                <a:ea typeface="Mangal" charset="0"/>
                <a:cs typeface="Mangal" charset="0"/>
              </a:rPr>
              <a:t>–</a:t>
            </a:r>
            <a:r>
              <a:rPr lang="pl-PL" altLang="en-US" sz="2400">
                <a:latin typeface="Century Gothic" charset="0"/>
                <a:ea typeface="Microsoft YaHei" charset="0"/>
                <a:cs typeface="Microsoft YaHei" charset="0"/>
              </a:rPr>
              <a:t> 2 years.</a:t>
            </a:r>
          </a:p>
          <a:p>
            <a:pPr eaLnBrk="1" hangingPunct="1">
              <a:spcBef>
                <a:spcPts val="600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altLang="en-US" sz="2400">
                <a:latin typeface="Century Gothic" charset="0"/>
                <a:ea typeface="Microsoft YaHei" charset="0"/>
                <a:cs typeface="Microsoft YaHei" charset="0"/>
              </a:rPr>
              <a:t>From the second grade, students choose extended subjects </a:t>
            </a:r>
          </a:p>
          <a:p>
            <a:pPr eaLnBrk="1" hangingPunct="1">
              <a:spcBef>
                <a:spcPts val="600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altLang="en-US" sz="2400">
                <a:latin typeface="Century Gothic" charset="0"/>
                <a:ea typeface="Microsoft YaHei" charset="0"/>
                <a:cs typeface="Microsoft YaHei" charset="0"/>
              </a:rPr>
              <a:t>It prepares students for entry into higher education.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600200"/>
            <a:ext cx="3282950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630363"/>
            <a:ext cx="3857625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" y="3938588"/>
            <a:ext cx="8229600" cy="2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446088" indent="-3825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altLang="en-US" sz="2400">
                <a:latin typeface="Century Gothic" charset="0"/>
                <a:ea typeface="Microsoft YaHei" charset="0"/>
                <a:cs typeface="Microsoft YaHei" charset="0"/>
              </a:rPr>
              <a:t>Education lasts for 3-5 years and consists of 2 cycles: a three-year Bachelor's degree followed by a two-year Master's degree. Only medicine lasts 6 years.</a:t>
            </a:r>
          </a:p>
          <a:p>
            <a:pPr eaLnBrk="1" hangingPunct="1">
              <a:spcBef>
                <a:spcPts val="600"/>
              </a:spcBef>
              <a:buClr>
                <a:srgbClr val="FF388C"/>
              </a:buClr>
              <a:buSzPct val="80000"/>
              <a:buFont typeface="Wingdings 2" charset="2"/>
              <a:buChar char=""/>
            </a:pPr>
            <a:r>
              <a:rPr lang="pl-PL" altLang="en-US" sz="2400">
                <a:latin typeface="Century Gothic" charset="0"/>
                <a:ea typeface="Microsoft YaHei" charset="0"/>
                <a:cs typeface="Microsoft YaHei" charset="0"/>
              </a:rPr>
              <a:t>Universities and medical academies are public and financed fully or partially by the state.</a:t>
            </a:r>
          </a:p>
          <a:p>
            <a:pPr eaLnBrk="1" hangingPunct="1">
              <a:spcBef>
                <a:spcPts val="600"/>
              </a:spcBef>
              <a:buClr>
                <a:srgbClr val="FF388C"/>
              </a:buClr>
              <a:buSzPct val="80000"/>
              <a:buFont typeface="Wingdings 2" charset="2"/>
              <a:buNone/>
            </a:pPr>
            <a:endParaRPr lang="pl-PL" altLang="en-US" sz="2400">
              <a:latin typeface="Century Gothic" charset="0"/>
              <a:ea typeface="Microsoft YaHei" charset="0"/>
              <a:cs typeface="Microsoft YaHei" charset="0"/>
            </a:endParaRPr>
          </a:p>
          <a:p>
            <a:pPr eaLnBrk="1" hangingPunct="1">
              <a:spcBef>
                <a:spcPts val="600"/>
              </a:spcBef>
              <a:buClr>
                <a:srgbClr val="FF388C"/>
              </a:buClr>
              <a:buSzPct val="80000"/>
              <a:buFont typeface="Wingdings 2" charset="2"/>
              <a:buNone/>
            </a:pPr>
            <a:endParaRPr lang="pl-PL" altLang="en-US" sz="2400">
              <a:latin typeface="Century Gothic" charset="0"/>
              <a:ea typeface="Microsoft YaHei" charset="0"/>
              <a:cs typeface="Microsoft YaHei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714625"/>
            <a:ext cx="9144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en-US" sz="4800">
                <a:solidFill>
                  <a:srgbClr val="E90062"/>
                </a:solidFill>
                <a:latin typeface="Century Gothic" charset="0"/>
              </a:rPr>
              <a:t>THANK YOU FOR YOUR ATTENTION </a:t>
            </a:r>
            <a:r>
              <a:rPr lang="pl-PL" altLang="en-US" sz="4800">
                <a:solidFill>
                  <a:srgbClr val="E90062"/>
                </a:solidFill>
                <a:latin typeface="Wingdings" charset="2"/>
                <a:ea typeface="Wingdings" charset="2"/>
                <a:cs typeface="Wingdings" charset="2"/>
              </a:rPr>
              <a:t>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Microsoft YaHei"/>
      </a:majorFont>
      <a:minorFont>
        <a:latin typeface="Century Gothic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Microsoft YaHei"/>
      </a:majorFont>
      <a:minorFont>
        <a:latin typeface="Century Gothic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Microsoft YaHei"/>
      </a:majorFont>
      <a:minorFont>
        <a:latin typeface="Century Gothic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Microsoft YaHei"/>
      </a:majorFont>
      <a:minorFont>
        <a:latin typeface="Century Gothic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Microsoft YaHei"/>
      </a:majorFont>
      <a:minorFont>
        <a:latin typeface="Century Gothic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Microsoft YaHei"/>
      </a:majorFont>
      <a:minorFont>
        <a:latin typeface="Century Gothic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Microsoft YaHei"/>
      </a:majorFont>
      <a:minorFont>
        <a:latin typeface="Century Gothic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Microsoft YaHei"/>
      </a:majorFont>
      <a:minorFont>
        <a:latin typeface="Century Gothic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Microsoft YaHei"/>
      </a:majorFont>
      <a:minorFont>
        <a:latin typeface="Century Gothic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entury Gothic"/>
        <a:ea typeface="Microsoft YaHei"/>
        <a:cs typeface="Microsoft YaHei"/>
      </a:majorFont>
      <a:minorFont>
        <a:latin typeface="Century Gothic"/>
        <a:ea typeface="Microsoft YaHei"/>
        <a:cs typeface="Microsoft Ya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Macintosh PowerPoint</Application>
  <PresentationFormat>On-screen Show (4:3)</PresentationFormat>
  <Paragraphs>24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Times New Roman</vt:lpstr>
      <vt:lpstr>Century Gothic</vt:lpstr>
      <vt:lpstr>Microsoft YaHei</vt:lpstr>
      <vt:lpstr>Arial</vt:lpstr>
      <vt:lpstr>Segoe UI</vt:lpstr>
      <vt:lpstr>StarSymbol</vt:lpstr>
      <vt:lpstr>Wingdings 2</vt:lpstr>
      <vt:lpstr>Mangal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cp:lastPrinted>1601-01-01T00:00:00Z</cp:lastPrinted>
  <dcterms:created xsi:type="dcterms:W3CDTF">2017-05-26T19:14:14Z</dcterms:created>
  <dcterms:modified xsi:type="dcterms:W3CDTF">2017-05-26T19:14:27Z</dcterms:modified>
</cp:coreProperties>
</file>