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277" r:id="rId3"/>
    <p:sldId id="311" r:id="rId4"/>
    <p:sldId id="257" r:id="rId5"/>
    <p:sldId id="273" r:id="rId6"/>
    <p:sldId id="301" r:id="rId7"/>
    <p:sldId id="292" r:id="rId8"/>
    <p:sldId id="266" r:id="rId9"/>
    <p:sldId id="274" r:id="rId10"/>
    <p:sldId id="280" r:id="rId11"/>
    <p:sldId id="281" r:id="rId12"/>
    <p:sldId id="313" r:id="rId13"/>
    <p:sldId id="314" r:id="rId14"/>
    <p:sldId id="315" r:id="rId15"/>
    <p:sldId id="317" r:id="rId16"/>
    <p:sldId id="316" r:id="rId17"/>
    <p:sldId id="318" r:id="rId18"/>
    <p:sldId id="319" r:id="rId19"/>
    <p:sldId id="320" r:id="rId20"/>
    <p:sldId id="321" r:id="rId21"/>
    <p:sldId id="322" r:id="rId22"/>
    <p:sldId id="323" r:id="rId23"/>
    <p:sldId id="324" r:id="rId24"/>
    <p:sldId id="325" r:id="rId25"/>
    <p:sldId id="326" r:id="rId26"/>
  </p:sldIdLst>
  <p:sldSz cx="12192000" cy="6858000"/>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gabyte" initials="G"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D50A27"/>
    <a:srgbClr val="F74F67"/>
    <a:srgbClr val="FF6600"/>
    <a:srgbClr val="0070C0"/>
    <a:srgbClr val="990099"/>
    <a:srgbClr val="FFF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showGuides="1">
      <p:cViewPr>
        <p:scale>
          <a:sx n="90" d="100"/>
          <a:sy n="90" d="100"/>
        </p:scale>
        <p:origin x="1416" y="6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Arkusz_programu_Microsoft_Excel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Arkusz_programu_Microsoft_Excel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Arkusz_programu_Microsoft_Excel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Arkusz_programu_Microsoft_Excel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Arkusz_programu_Microsoft_Excel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Arkusz_programu_Microsoft_Excel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rotWithShape="1">
                <a:gsLst>
                  <a:gs pos="0">
                    <a:srgbClr val="FFC000"/>
                  </a:gs>
                  <a:gs pos="75000">
                    <a:srgbClr val="FF0000"/>
                  </a:gs>
                </a:gsLst>
                <a:lin ang="5400000" scaled="1"/>
              </a:gradFill>
              <a:ln>
                <a:noFill/>
              </a:ln>
              <a:effectLst/>
            </c:spPr>
            <c:extLst xmlns:c16r2="http://schemas.microsoft.com/office/drawing/2015/06/chart">
              <c:ext xmlns:c16="http://schemas.microsoft.com/office/drawing/2014/chart" uri="{C3380CC4-5D6E-409C-BE32-E72D297353CC}">
                <c16:uniqueId val="{00000001-EF35-435B-9BEB-71B84A6B2D49}"/>
              </c:ext>
            </c:extLst>
          </c:dPt>
          <c:dPt>
            <c:idx val="1"/>
            <c:bubble3D val="0"/>
            <c:spPr>
              <a:solidFill>
                <a:schemeClr val="tx1"/>
              </a:solidFill>
              <a:ln>
                <a:noFill/>
              </a:ln>
              <a:effectLst/>
            </c:spPr>
            <c:extLst xmlns:c16r2="http://schemas.microsoft.com/office/drawing/2015/06/chart">
              <c:ext xmlns:c16="http://schemas.microsoft.com/office/drawing/2014/chart" uri="{C3380CC4-5D6E-409C-BE32-E72D297353CC}">
                <c16:uniqueId val="{00000003-EF35-435B-9BEB-71B84A6B2D49}"/>
              </c:ext>
            </c:extLst>
          </c:dPt>
          <c:cat>
            <c:strRef>
              <c:f>Sheet1!$A$2:$A$3</c:f>
              <c:strCache>
                <c:ptCount val="2"/>
                <c:pt idx="0">
                  <c:v>1st Qtr</c:v>
                </c:pt>
                <c:pt idx="1">
                  <c:v>2nd Qtr</c:v>
                </c:pt>
              </c:strCache>
            </c:strRef>
          </c:cat>
          <c:val>
            <c:numRef>
              <c:f>Sheet1!$B$2:$B$3</c:f>
              <c:numCache>
                <c:formatCode>General</c:formatCode>
                <c:ptCount val="2"/>
                <c:pt idx="0">
                  <c:v>8.200000000000001</c:v>
                </c:pt>
                <c:pt idx="1">
                  <c:v>3.2</c:v>
                </c:pt>
              </c:numCache>
            </c:numRef>
          </c:val>
          <c:extLst xmlns:c16r2="http://schemas.microsoft.com/office/drawing/2015/06/chart">
            <c:ext xmlns:c16="http://schemas.microsoft.com/office/drawing/2014/chart" uri="{C3380CC4-5D6E-409C-BE32-E72D297353CC}">
              <c16:uniqueId val="{00000004-EF35-435B-9BEB-71B84A6B2D49}"/>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gradFill rotWithShape="1">
                <a:gsLst>
                  <a:gs pos="0">
                    <a:srgbClr val="00B0F0"/>
                  </a:gs>
                  <a:gs pos="75000">
                    <a:srgbClr val="0070C0"/>
                  </a:gs>
                </a:gsLst>
                <a:lin ang="5400000" scaled="1"/>
              </a:gradFill>
              <a:ln>
                <a:noFill/>
              </a:ln>
              <a:effectLst/>
            </c:spPr>
            <c:extLst xmlns:c16r2="http://schemas.microsoft.com/office/drawing/2015/06/chart">
              <c:ext xmlns:c16="http://schemas.microsoft.com/office/drawing/2014/chart" uri="{C3380CC4-5D6E-409C-BE32-E72D297353CC}">
                <c16:uniqueId val="{00000001-C1DB-4165-9459-B5177EBDEABC}"/>
              </c:ext>
            </c:extLst>
          </c:dPt>
          <c:dPt>
            <c:idx val="1"/>
            <c:bubble3D val="0"/>
            <c:spPr>
              <a:solidFill>
                <a:schemeClr val="tx1"/>
              </a:solidFill>
              <a:ln>
                <a:noFill/>
              </a:ln>
              <a:effectLst/>
            </c:spPr>
            <c:extLst xmlns:c16r2="http://schemas.microsoft.com/office/drawing/2015/06/chart">
              <c:ext xmlns:c16="http://schemas.microsoft.com/office/drawing/2014/chart" uri="{C3380CC4-5D6E-409C-BE32-E72D297353CC}">
                <c16:uniqueId val="{00000003-C1DB-4165-9459-B5177EBDEABC}"/>
              </c:ext>
            </c:extLst>
          </c:dPt>
          <c:cat>
            <c:strRef>
              <c:f>Sheet1!$A$2:$A$3</c:f>
              <c:strCache>
                <c:ptCount val="2"/>
                <c:pt idx="0">
                  <c:v>1st Qtr</c:v>
                </c:pt>
                <c:pt idx="1">
                  <c:v>2nd Qtr</c:v>
                </c:pt>
              </c:strCache>
            </c:strRef>
          </c:cat>
          <c:val>
            <c:numRef>
              <c:f>Sheet1!$B$2:$B$3</c:f>
              <c:numCache>
                <c:formatCode>General</c:formatCode>
                <c:ptCount val="2"/>
                <c:pt idx="0">
                  <c:v>55.0</c:v>
                </c:pt>
                <c:pt idx="1">
                  <c:v>45.0</c:v>
                </c:pt>
              </c:numCache>
            </c:numRef>
          </c:val>
          <c:extLst xmlns:c16r2="http://schemas.microsoft.com/office/drawing/2015/06/chart">
            <c:ext xmlns:c16="http://schemas.microsoft.com/office/drawing/2014/chart" uri="{C3380CC4-5D6E-409C-BE32-E72D297353CC}">
              <c16:uniqueId val="{00000004-C1DB-4165-9459-B5177EBDEABC}"/>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c:spPr>
          <c:dPt>
            <c:idx val="0"/>
            <c:bubble3D val="0"/>
            <c:spPr>
              <a:gradFill rotWithShape="1">
                <a:gsLst>
                  <a:gs pos="0">
                    <a:srgbClr val="9E1A49"/>
                  </a:gs>
                  <a:gs pos="75000">
                    <a:srgbClr val="7030A0"/>
                  </a:gs>
                </a:gsLst>
                <a:lin ang="5400000" scaled="1"/>
              </a:gradFill>
              <a:ln>
                <a:noFill/>
              </a:ln>
              <a:effectLst/>
            </c:spPr>
            <c:extLst xmlns:c16r2="http://schemas.microsoft.com/office/drawing/2015/06/chart">
              <c:ext xmlns:c16="http://schemas.microsoft.com/office/drawing/2014/chart" uri="{C3380CC4-5D6E-409C-BE32-E72D297353CC}">
                <c16:uniqueId val="{00000001-AA83-4057-90BE-050A734DA5CD}"/>
              </c:ext>
            </c:extLst>
          </c:dPt>
          <c:dPt>
            <c:idx val="1"/>
            <c:bubble3D val="0"/>
            <c:spPr>
              <a:solidFill>
                <a:schemeClr val="tx1"/>
              </a:solidFill>
              <a:ln>
                <a:noFill/>
              </a:ln>
              <a:effectLst/>
            </c:spPr>
            <c:extLst xmlns:c16r2="http://schemas.microsoft.com/office/drawing/2015/06/chart">
              <c:ext xmlns:c16="http://schemas.microsoft.com/office/drawing/2014/chart" uri="{C3380CC4-5D6E-409C-BE32-E72D297353CC}">
                <c16:uniqueId val="{00000003-AA83-4057-90BE-050A734DA5CD}"/>
              </c:ext>
            </c:extLst>
          </c:dPt>
          <c:cat>
            <c:strRef>
              <c:f>Sheet1!$A$2:$A$3</c:f>
              <c:strCache>
                <c:ptCount val="2"/>
                <c:pt idx="0">
                  <c:v>1st Qtr</c:v>
                </c:pt>
                <c:pt idx="1">
                  <c:v>2nd Qtr</c:v>
                </c:pt>
              </c:strCache>
            </c:strRef>
          </c:cat>
          <c:val>
            <c:numRef>
              <c:f>Sheet1!$B$2:$B$3</c:f>
              <c:numCache>
                <c:formatCode>General</c:formatCode>
                <c:ptCount val="2"/>
                <c:pt idx="0">
                  <c:v>80.0</c:v>
                </c:pt>
                <c:pt idx="1">
                  <c:v>20.0</c:v>
                </c:pt>
              </c:numCache>
            </c:numRef>
          </c:val>
          <c:extLst xmlns:c16r2="http://schemas.microsoft.com/office/drawing/2015/06/chart">
            <c:ext xmlns:c16="http://schemas.microsoft.com/office/drawing/2014/chart" uri="{C3380CC4-5D6E-409C-BE32-E72D297353CC}">
              <c16:uniqueId val="{00000004-AA83-4057-90BE-050A734DA5CD}"/>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rotWithShape="1">
                <a:gsLst>
                  <a:gs pos="0">
                    <a:srgbClr val="92D050"/>
                  </a:gs>
                  <a:gs pos="75000">
                    <a:srgbClr val="00B050"/>
                  </a:gs>
                </a:gsLst>
                <a:lin ang="5400000" scaled="1"/>
              </a:gradFill>
              <a:ln>
                <a:noFill/>
              </a:ln>
              <a:effectLst/>
            </c:spPr>
            <c:extLst xmlns:c16r2="http://schemas.microsoft.com/office/drawing/2015/06/chart">
              <c:ext xmlns:c16="http://schemas.microsoft.com/office/drawing/2014/chart" uri="{C3380CC4-5D6E-409C-BE32-E72D297353CC}">
                <c16:uniqueId val="{00000001-79F2-4C30-A7A9-E5B035BC6B9A}"/>
              </c:ext>
            </c:extLst>
          </c:dPt>
          <c:dPt>
            <c:idx val="1"/>
            <c:bubble3D val="0"/>
            <c:spPr>
              <a:solidFill>
                <a:schemeClr val="tx1"/>
              </a:solidFill>
              <a:ln>
                <a:noFill/>
              </a:ln>
              <a:effectLst/>
            </c:spPr>
            <c:extLst xmlns:c16r2="http://schemas.microsoft.com/office/drawing/2015/06/chart">
              <c:ext xmlns:c16="http://schemas.microsoft.com/office/drawing/2014/chart" uri="{C3380CC4-5D6E-409C-BE32-E72D297353CC}">
                <c16:uniqueId val="{00000003-79F2-4C30-A7A9-E5B035BC6B9A}"/>
              </c:ext>
            </c:extLst>
          </c:dPt>
          <c:cat>
            <c:strRef>
              <c:f>Sheet1!$A$2:$A$3</c:f>
              <c:strCache>
                <c:ptCount val="2"/>
                <c:pt idx="0">
                  <c:v>1st Qtr</c:v>
                </c:pt>
                <c:pt idx="1">
                  <c:v>2nd Qtr</c:v>
                </c:pt>
              </c:strCache>
            </c:strRef>
          </c:cat>
          <c:val>
            <c:numRef>
              <c:f>Sheet1!$B$2:$B$3</c:f>
              <c:numCache>
                <c:formatCode>General</c:formatCode>
                <c:ptCount val="2"/>
                <c:pt idx="0">
                  <c:v>95.0</c:v>
                </c:pt>
                <c:pt idx="1">
                  <c:v>5.0</c:v>
                </c:pt>
              </c:numCache>
            </c:numRef>
          </c:val>
          <c:extLst xmlns:c16r2="http://schemas.microsoft.com/office/drawing/2015/06/chart">
            <c:ext xmlns:c16="http://schemas.microsoft.com/office/drawing/2014/chart" uri="{C3380CC4-5D6E-409C-BE32-E72D297353CC}">
              <c16:uniqueId val="{00000004-79F2-4C30-A7A9-E5B035BC6B9A}"/>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rgbClr val="FFFF00"/>
                </a:gs>
                <a:gs pos="75000">
                  <a:srgbClr val="FFC000"/>
                </a:gs>
              </a:gsLst>
              <a:lin ang="5400000" scaled="1"/>
            </a:gradFill>
          </c:spPr>
          <c:dPt>
            <c:idx val="0"/>
            <c:bubble3D val="0"/>
            <c:spPr>
              <a:gradFill rotWithShape="1">
                <a:gsLst>
                  <a:gs pos="0">
                    <a:srgbClr val="FFFF00"/>
                  </a:gs>
                  <a:gs pos="75000">
                    <a:srgbClr val="FFC000"/>
                  </a:gs>
                </a:gsLst>
                <a:lin ang="5400000" scaled="1"/>
              </a:gradFill>
              <a:ln>
                <a:noFill/>
              </a:ln>
              <a:effectLst/>
            </c:spPr>
            <c:extLst xmlns:c16r2="http://schemas.microsoft.com/office/drawing/2015/06/chart">
              <c:ext xmlns:c16="http://schemas.microsoft.com/office/drawing/2014/chart" uri="{C3380CC4-5D6E-409C-BE32-E72D297353CC}">
                <c16:uniqueId val="{00000001-B51F-47AD-ACB6-7B6668C2876B}"/>
              </c:ext>
            </c:extLst>
          </c:dPt>
          <c:dPt>
            <c:idx val="1"/>
            <c:bubble3D val="0"/>
            <c:spPr>
              <a:solidFill>
                <a:schemeClr val="tx1"/>
              </a:solidFill>
              <a:ln>
                <a:noFill/>
              </a:ln>
              <a:effectLst/>
            </c:spPr>
            <c:extLst xmlns:c16r2="http://schemas.microsoft.com/office/drawing/2015/06/chart">
              <c:ext xmlns:c16="http://schemas.microsoft.com/office/drawing/2014/chart" uri="{C3380CC4-5D6E-409C-BE32-E72D297353CC}">
                <c16:uniqueId val="{00000003-B51F-47AD-ACB6-7B6668C2876B}"/>
              </c:ext>
            </c:extLst>
          </c:dPt>
          <c:cat>
            <c:strRef>
              <c:f>Sheet1!$A$2:$A$3</c:f>
              <c:strCache>
                <c:ptCount val="2"/>
                <c:pt idx="0">
                  <c:v>1st Qtr</c:v>
                </c:pt>
                <c:pt idx="1">
                  <c:v>2nd Qtr</c:v>
                </c:pt>
              </c:strCache>
            </c:strRef>
          </c:cat>
          <c:val>
            <c:numRef>
              <c:f>Sheet1!$B$2:$B$3</c:f>
              <c:numCache>
                <c:formatCode>General</c:formatCode>
                <c:ptCount val="2"/>
                <c:pt idx="0">
                  <c:v>85.0</c:v>
                </c:pt>
                <c:pt idx="1">
                  <c:v>15.0</c:v>
                </c:pt>
              </c:numCache>
            </c:numRef>
          </c:val>
          <c:extLst xmlns:c16r2="http://schemas.microsoft.com/office/drawing/2015/06/chart">
            <c:ext xmlns:c16="http://schemas.microsoft.com/office/drawing/2014/chart" uri="{C3380CC4-5D6E-409C-BE32-E72D297353CC}">
              <c16:uniqueId val="{00000004-B51F-47AD-ACB6-7B6668C2876B}"/>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6350" cap="rnd" cmpd="sng">
              <a:solidFill>
                <a:srgbClr val="FF0000"/>
              </a:solidFill>
              <a:prstDash val="solid"/>
              <a:round/>
              <a:headEnd type="oval"/>
              <a:tailEnd type="oval" w="med" len="med"/>
            </a:ln>
            <a:effectLst/>
          </c:spPr>
          <c:marker>
            <c:symbol val="circle"/>
            <c:size val="17"/>
            <c:spPr>
              <a:pattFill prst="wdDnDiag">
                <a:fgClr>
                  <a:schemeClr val="bg1">
                    <a:lumMod val="95000"/>
                  </a:schemeClr>
                </a:fgClr>
                <a:bgClr>
                  <a:schemeClr val="bg1"/>
                </a:bgClr>
              </a:pattFill>
              <a:ln w="31750">
                <a:solidFill>
                  <a:srgbClr val="FF0000"/>
                </a:solidFill>
              </a:ln>
              <a:effectLst/>
            </c:spPr>
          </c:marker>
          <c:cat>
            <c:strRef>
              <c:f>Sheet1!$A$2:$A$9</c:f>
              <c:strCache>
                <c:ptCount val="5"/>
                <c:pt idx="0">
                  <c:v>Category 1</c:v>
                </c:pt>
                <c:pt idx="1">
                  <c:v>Category 2</c:v>
                </c:pt>
                <c:pt idx="2">
                  <c:v>Category 3</c:v>
                </c:pt>
                <c:pt idx="3">
                  <c:v>Category 4</c:v>
                </c:pt>
                <c:pt idx="4">
                  <c:v>cateorgy 5</c:v>
                </c:pt>
              </c:strCache>
            </c:strRef>
          </c:cat>
          <c:val>
            <c:numRef>
              <c:f>Sheet1!$B$2:$B$9</c:f>
              <c:numCache>
                <c:formatCode>General</c:formatCode>
                <c:ptCount val="8"/>
                <c:pt idx="0">
                  <c:v>2.0</c:v>
                </c:pt>
                <c:pt idx="1">
                  <c:v>3.0</c:v>
                </c:pt>
                <c:pt idx="2">
                  <c:v>1.0</c:v>
                </c:pt>
                <c:pt idx="3">
                  <c:v>5.0</c:v>
                </c:pt>
                <c:pt idx="4">
                  <c:v>3.0</c:v>
                </c:pt>
                <c:pt idx="5">
                  <c:v>2.0</c:v>
                </c:pt>
                <c:pt idx="6">
                  <c:v>5.0</c:v>
                </c:pt>
                <c:pt idx="7">
                  <c:v>3.0</c:v>
                </c:pt>
              </c:numCache>
            </c:numRef>
          </c:val>
          <c:smooth val="0"/>
          <c:extLst xmlns:c16r2="http://schemas.microsoft.com/office/drawing/2015/06/chart">
            <c:ext xmlns:c16="http://schemas.microsoft.com/office/drawing/2014/chart" uri="{C3380CC4-5D6E-409C-BE32-E72D297353CC}">
              <c16:uniqueId val="{00000000-6C6E-4F7E-96D1-76CDDBFC813B}"/>
            </c:ext>
          </c:extLst>
        </c:ser>
        <c:dLbls>
          <c:showLegendKey val="0"/>
          <c:showVal val="0"/>
          <c:showCatName val="0"/>
          <c:showSerName val="0"/>
          <c:showPercent val="0"/>
          <c:showBubbleSize val="0"/>
        </c:dLbls>
        <c:marker val="1"/>
        <c:smooth val="0"/>
        <c:axId val="-1212327264"/>
        <c:axId val="-1212325216"/>
      </c:lineChart>
      <c:catAx>
        <c:axId val="-1212327264"/>
        <c:scaling>
          <c:orientation val="minMax"/>
        </c:scaling>
        <c:delete val="1"/>
        <c:axPos val="b"/>
        <c:numFmt formatCode="General" sourceLinked="1"/>
        <c:majorTickMark val="none"/>
        <c:minorTickMark val="none"/>
        <c:tickLblPos val="nextTo"/>
        <c:crossAx val="-1212325216"/>
        <c:crosses val="autoZero"/>
        <c:auto val="1"/>
        <c:lblAlgn val="ctr"/>
        <c:lblOffset val="100"/>
        <c:noMultiLvlLbl val="0"/>
      </c:catAx>
      <c:valAx>
        <c:axId val="-1212325216"/>
        <c:scaling>
          <c:orientation val="minMax"/>
        </c:scaling>
        <c:delete val="1"/>
        <c:axPos val="l"/>
        <c:numFmt formatCode="General" sourceLinked="1"/>
        <c:majorTickMark val="none"/>
        <c:minorTickMark val="none"/>
        <c:tickLblPos val="nextTo"/>
        <c:crossAx val="-12123272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4FC423-2E57-4DE9-8464-22BB3F51B4AA}" type="datetimeFigureOut">
              <a:rPr lang="tr-TR" smtClean="0"/>
              <a:t>25.05.2017</a:t>
            </a:fld>
            <a:endParaRPr lang="tr-TR"/>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EC13E5-45F1-45D4-8309-2541845F5038}" type="slidenum">
              <a:rPr lang="tr-TR" smtClean="0"/>
              <a:t>‹nr›</a:t>
            </a:fld>
            <a:endParaRPr lang="tr-TR"/>
          </a:p>
        </p:txBody>
      </p:sp>
    </p:spTree>
    <p:extLst>
      <p:ext uri="{BB962C8B-B14F-4D97-AF65-F5344CB8AC3E}">
        <p14:creationId xmlns:p14="http://schemas.microsoft.com/office/powerpoint/2010/main" val="38938190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7E721-151E-49A7-A9F3-891D85716B04}" type="datetimeFigureOut">
              <a:rPr lang="en-MY" smtClean="0"/>
              <a:t>25/05/2017</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902F9-D2FE-43C8-B2AD-4D0B4ACD4F2B}" type="slidenum">
              <a:rPr lang="en-MY" smtClean="0"/>
              <a:t>‹nr›</a:t>
            </a:fld>
            <a:endParaRPr lang="en-MY"/>
          </a:p>
        </p:txBody>
      </p:sp>
    </p:spTree>
    <p:extLst>
      <p:ext uri="{BB962C8B-B14F-4D97-AF65-F5344CB8AC3E}">
        <p14:creationId xmlns:p14="http://schemas.microsoft.com/office/powerpoint/2010/main" val="3537297493"/>
      </p:ext>
    </p:extLst>
  </p:cSld>
  <p:clrMap bg1="lt1" tx1="dk1" bg2="lt2" tx2="dk2" accent1="accent1" accent2="accent2" accent3="accent3" accent4="accent4" accent5="accent5" accent6="accent6" hlink="hlink" folHlink="folHlink"/>
  <p:hf hdr="0" ftr="0" dt="0"/>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5" name="Slayt Numarası Yer Tutucusu 4"/>
          <p:cNvSpPr>
            <a:spLocks noGrp="1"/>
          </p:cNvSpPr>
          <p:nvPr>
            <p:ph type="sldNum" sz="quarter" idx="10"/>
          </p:nvPr>
        </p:nvSpPr>
        <p:spPr/>
        <p:txBody>
          <a:bodyPr/>
          <a:lstStyle/>
          <a:p>
            <a:fld id="{78E902F9-D2FE-43C8-B2AD-4D0B4ACD4F2B}" type="slidenum">
              <a:rPr lang="en-MY" smtClean="0"/>
              <a:t>2</a:t>
            </a:fld>
            <a:endParaRPr lang="en-MY"/>
          </a:p>
        </p:txBody>
      </p:sp>
    </p:spTree>
    <p:extLst>
      <p:ext uri="{BB962C8B-B14F-4D97-AF65-F5344CB8AC3E}">
        <p14:creationId xmlns:p14="http://schemas.microsoft.com/office/powerpoint/2010/main" val="285082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5" name="Slayt Numarası Yer Tutucusu 4"/>
          <p:cNvSpPr>
            <a:spLocks noGrp="1"/>
          </p:cNvSpPr>
          <p:nvPr>
            <p:ph type="sldNum" sz="quarter" idx="10"/>
          </p:nvPr>
        </p:nvSpPr>
        <p:spPr/>
        <p:txBody>
          <a:bodyPr/>
          <a:lstStyle/>
          <a:p>
            <a:fld id="{78E902F9-D2FE-43C8-B2AD-4D0B4ACD4F2B}" type="slidenum">
              <a:rPr lang="en-MY" smtClean="0"/>
              <a:t>4</a:t>
            </a:fld>
            <a:endParaRPr lang="en-MY"/>
          </a:p>
        </p:txBody>
      </p:sp>
    </p:spTree>
    <p:extLst>
      <p:ext uri="{BB962C8B-B14F-4D97-AF65-F5344CB8AC3E}">
        <p14:creationId xmlns:p14="http://schemas.microsoft.com/office/powerpoint/2010/main" val="3657010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p:cNvSpPr txBox="1"/>
          <p:nvPr userDrawn="1"/>
        </p:nvSpPr>
        <p:spPr>
          <a:xfrm>
            <a:off x="2560416" y="6533964"/>
            <a:ext cx="7071167" cy="253916"/>
          </a:xfrm>
          <a:prstGeom prst="rect">
            <a:avLst/>
          </a:prstGeom>
          <a:noFill/>
        </p:spPr>
        <p:txBody>
          <a:bodyPr wrap="none" rtlCol="0">
            <a:spAutoFit/>
          </a:bodyPr>
          <a:lstStyle/>
          <a:p>
            <a:pPr marL="0" marR="0" indent="0" algn="l" defTabSz="914355" rtl="0" eaLnBrk="1" fontAlgn="auto" latinLnBrk="0" hangingPunct="1">
              <a:lnSpc>
                <a:spcPct val="100000"/>
              </a:lnSpc>
              <a:spcBef>
                <a:spcPts val="0"/>
              </a:spcBef>
              <a:spcAft>
                <a:spcPts val="0"/>
              </a:spcAft>
              <a:buClrTx/>
              <a:buSzTx/>
              <a:buFontTx/>
              <a:buNone/>
              <a:tabLst/>
              <a:defRPr/>
            </a:pPr>
            <a:r>
              <a:rPr lang="en-MY" sz="1050" i="1" dirty="0">
                <a:solidFill>
                  <a:schemeClr val="bg1">
                    <a:lumMod val="65000"/>
                  </a:schemeClr>
                </a:solidFill>
                <a:latin typeface="Source Sans Pro Light" panose="020B0403030403020204" pitchFamily="34" charset="0"/>
              </a:rPr>
              <a:t>www.wordsoftheday.com  |  hello@wordoftheday.com  |  +017 637 5587  |  my and your street 12345, my and  your city, your country </a:t>
            </a:r>
          </a:p>
        </p:txBody>
      </p:sp>
    </p:spTree>
    <p:extLst>
      <p:ext uri="{BB962C8B-B14F-4D97-AF65-F5344CB8AC3E}">
        <p14:creationId xmlns:p14="http://schemas.microsoft.com/office/powerpoint/2010/main" val="251785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p:cNvSpPr txBox="1"/>
          <p:nvPr userDrawn="1"/>
        </p:nvSpPr>
        <p:spPr>
          <a:xfrm>
            <a:off x="2560416" y="6533964"/>
            <a:ext cx="7071167" cy="253916"/>
          </a:xfrm>
          <a:prstGeom prst="rect">
            <a:avLst/>
          </a:prstGeom>
          <a:noFill/>
        </p:spPr>
        <p:txBody>
          <a:bodyPr wrap="none" rtlCol="0">
            <a:spAutoFit/>
          </a:bodyPr>
          <a:lstStyle/>
          <a:p>
            <a:pPr marL="0" marR="0" indent="0" algn="l" defTabSz="914355" rtl="0" eaLnBrk="1" fontAlgn="auto" latinLnBrk="0" hangingPunct="1">
              <a:lnSpc>
                <a:spcPct val="100000"/>
              </a:lnSpc>
              <a:spcBef>
                <a:spcPts val="0"/>
              </a:spcBef>
              <a:spcAft>
                <a:spcPts val="0"/>
              </a:spcAft>
              <a:buClrTx/>
              <a:buSzTx/>
              <a:buFontTx/>
              <a:buNone/>
              <a:tabLst/>
              <a:defRPr/>
            </a:pPr>
            <a:r>
              <a:rPr lang="en-MY" sz="1050" i="1" dirty="0">
                <a:solidFill>
                  <a:schemeClr val="bg1">
                    <a:lumMod val="65000"/>
                  </a:schemeClr>
                </a:solidFill>
                <a:latin typeface="Source Sans Pro Light" panose="020B0403030403020204" pitchFamily="34" charset="0"/>
              </a:rPr>
              <a:t>www.wordsoftheday.com  |  hello@wordoftheday.com  |  +017 637 5587  |  my and your street 12345, my and  your city, your country </a:t>
            </a:r>
          </a:p>
        </p:txBody>
      </p:sp>
    </p:spTree>
    <p:extLst>
      <p:ext uri="{BB962C8B-B14F-4D97-AF65-F5344CB8AC3E}">
        <p14:creationId xmlns:p14="http://schemas.microsoft.com/office/powerpoint/2010/main" val="325310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Media Placeholder 6"/>
          <p:cNvSpPr>
            <a:spLocks noGrp="1"/>
          </p:cNvSpPr>
          <p:nvPr>
            <p:ph type="media" sz="quarter" idx="13"/>
          </p:nvPr>
        </p:nvSpPr>
        <p:spPr>
          <a:xfrm>
            <a:off x="3829050" y="501051"/>
            <a:ext cx="7924838" cy="4475474"/>
          </a:xfrm>
          <a:prstGeom prst="rect">
            <a:avLst/>
          </a:prstGeom>
        </p:spPr>
        <p:txBody>
          <a:bodyPr/>
          <a:lstStyle/>
          <a:p>
            <a:endParaRPr lang="en-GB"/>
          </a:p>
        </p:txBody>
      </p:sp>
      <p:sp>
        <p:nvSpPr>
          <p:cNvPr id="8" name="TextBox 7"/>
          <p:cNvSpPr txBox="1"/>
          <p:nvPr userDrawn="1"/>
        </p:nvSpPr>
        <p:spPr>
          <a:xfrm>
            <a:off x="2560416" y="6533964"/>
            <a:ext cx="7071167" cy="253916"/>
          </a:xfrm>
          <a:prstGeom prst="rect">
            <a:avLst/>
          </a:prstGeom>
          <a:noFill/>
        </p:spPr>
        <p:txBody>
          <a:bodyPr wrap="none" rtlCol="0">
            <a:spAutoFit/>
          </a:bodyPr>
          <a:lstStyle/>
          <a:p>
            <a:pPr marL="0" marR="0" indent="0" algn="l" defTabSz="914355" rtl="0" eaLnBrk="1" fontAlgn="auto" latinLnBrk="0" hangingPunct="1">
              <a:lnSpc>
                <a:spcPct val="100000"/>
              </a:lnSpc>
              <a:spcBef>
                <a:spcPts val="0"/>
              </a:spcBef>
              <a:spcAft>
                <a:spcPts val="0"/>
              </a:spcAft>
              <a:buClrTx/>
              <a:buSzTx/>
              <a:buFontTx/>
              <a:buNone/>
              <a:tabLst/>
              <a:defRPr/>
            </a:pPr>
            <a:r>
              <a:rPr lang="en-MY" sz="1050" i="1" dirty="0">
                <a:solidFill>
                  <a:schemeClr val="bg1">
                    <a:lumMod val="65000"/>
                  </a:schemeClr>
                </a:solidFill>
                <a:latin typeface="Source Sans Pro Light" panose="020B0403030403020204" pitchFamily="34" charset="0"/>
              </a:rPr>
              <a:t>www.wordsoftheday.com  |  hello@wordoftheday.com  |  +017 637 5587  |  my and your street 12345, my and  your city, your country </a:t>
            </a:r>
          </a:p>
        </p:txBody>
      </p:sp>
    </p:spTree>
    <p:extLst>
      <p:ext uri="{BB962C8B-B14F-4D97-AF65-F5344CB8AC3E}">
        <p14:creationId xmlns:p14="http://schemas.microsoft.com/office/powerpoint/2010/main" val="3946348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dDnDiag">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05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10800000" flipH="1">
            <a:off x="7020917" y="2035275"/>
            <a:ext cx="495301" cy="654592"/>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530732" y="2172371"/>
            <a:ext cx="495301" cy="6833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829259" y="4413927"/>
            <a:ext cx="495301" cy="45477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433256" y="1263776"/>
            <a:ext cx="5325496" cy="4016484"/>
          </a:xfrm>
          <a:prstGeom prst="rect">
            <a:avLst/>
          </a:prstGeom>
          <a:noFill/>
        </p:spPr>
        <p:txBody>
          <a:bodyPr wrap="none" rtlCol="0">
            <a:spAutoFit/>
          </a:bodyPr>
          <a:lstStyle/>
          <a:p>
            <a:pPr algn="ctr"/>
            <a:r>
              <a:rPr lang="tr-TR" sz="14000" spc="-1500" dirty="0">
                <a:solidFill>
                  <a:srgbClr val="0070C0"/>
                </a:solidFill>
                <a:effectLst>
                  <a:outerShdw blurRad="38100" dist="38100" dir="2700000" algn="tl">
                    <a:srgbClr val="000000">
                      <a:alpha val="43137"/>
                    </a:srgbClr>
                  </a:outerShdw>
                </a:effectLst>
                <a:latin typeface="Source Sans Pro Black" panose="020B0803030403020204" pitchFamily="34" charset="0"/>
              </a:rPr>
              <a:t>ICT</a:t>
            </a:r>
            <a:r>
              <a:rPr lang="en-MY" sz="14000" spc="-1500" dirty="0">
                <a:solidFill>
                  <a:schemeClr val="tx1">
                    <a:lumMod val="75000"/>
                    <a:lumOff val="25000"/>
                  </a:schemeClr>
                </a:solidFill>
                <a:latin typeface="Source Sans Pro Black" panose="020B0803030403020204" pitchFamily="34" charset="0"/>
              </a:rPr>
              <a:t> </a:t>
            </a:r>
            <a:endParaRPr lang="tr-TR" sz="14000" spc="-1500" dirty="0">
              <a:solidFill>
                <a:schemeClr val="tx1">
                  <a:lumMod val="75000"/>
                  <a:lumOff val="25000"/>
                </a:schemeClr>
              </a:solidFill>
              <a:latin typeface="Source Sans Pro Black" panose="020B0803030403020204" pitchFamily="34" charset="0"/>
            </a:endParaRPr>
          </a:p>
          <a:p>
            <a:pPr algn="ctr"/>
            <a:r>
              <a:rPr lang="tr-TR" sz="11500" spc="-1500" dirty="0" err="1">
                <a:solidFill>
                  <a:schemeClr val="tx1">
                    <a:lumMod val="75000"/>
                    <a:lumOff val="25000"/>
                  </a:schemeClr>
                </a:solidFill>
                <a:latin typeface="Source Sans Pro Black" panose="020B0803030403020204" pitchFamily="34" charset="0"/>
              </a:rPr>
              <a:t>Erasmus</a:t>
            </a:r>
            <a:r>
              <a:rPr lang="tr-TR" sz="11500" spc="-1500" dirty="0">
                <a:solidFill>
                  <a:schemeClr val="tx1">
                    <a:lumMod val="75000"/>
                    <a:lumOff val="25000"/>
                  </a:schemeClr>
                </a:solidFill>
                <a:latin typeface="Source Sans Pro Black" panose="020B0803030403020204" pitchFamily="34" charset="0"/>
              </a:rPr>
              <a:t>+</a:t>
            </a:r>
            <a:endParaRPr lang="en-GB" sz="11500" spc="-1500" dirty="0">
              <a:solidFill>
                <a:schemeClr val="tx1">
                  <a:lumMod val="75000"/>
                  <a:lumOff val="25000"/>
                </a:schemeClr>
              </a:solidFill>
              <a:latin typeface="Source Sans Pro Black" panose="020B0803030403020204" pitchFamily="34" charset="0"/>
            </a:endParaRPr>
          </a:p>
        </p:txBody>
      </p:sp>
      <p:sp>
        <p:nvSpPr>
          <p:cNvPr id="16" name="TextBox 15"/>
          <p:cNvSpPr txBox="1"/>
          <p:nvPr/>
        </p:nvSpPr>
        <p:spPr>
          <a:xfrm>
            <a:off x="2983004" y="1157015"/>
            <a:ext cx="6226000" cy="461665"/>
          </a:xfrm>
          <a:prstGeom prst="rect">
            <a:avLst/>
          </a:prstGeom>
          <a:noFill/>
        </p:spPr>
        <p:txBody>
          <a:bodyPr wrap="none" rtlCol="0">
            <a:spAutoFit/>
          </a:bodyPr>
          <a:lstStyle/>
          <a:p>
            <a:pPr algn="ctr"/>
            <a:r>
              <a:rPr lang="tr-TR" sz="2400" b="1" spc="600" dirty="0" err="1">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rPr>
              <a:t>Teaching</a:t>
            </a:r>
            <a:r>
              <a:rPr lang="tr-TR" sz="2400" b="1" spc="600" dirty="0">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rPr>
              <a:t> </a:t>
            </a:r>
            <a:r>
              <a:rPr lang="tr-TR" sz="2400" b="1" spc="600" dirty="0" err="1">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rPr>
              <a:t>and</a:t>
            </a:r>
            <a:r>
              <a:rPr lang="tr-TR" sz="2400" b="1" spc="600" dirty="0">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rPr>
              <a:t> Learning </a:t>
            </a:r>
            <a:r>
              <a:rPr lang="tr-TR" sz="2400" b="1" spc="600" dirty="0" err="1">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rPr>
              <a:t>with</a:t>
            </a:r>
            <a:endParaRPr lang="en-GB" sz="2400" b="1" spc="600" dirty="0">
              <a:solidFill>
                <a:schemeClr val="accent6">
                  <a:lumMod val="75000"/>
                </a:schemeClr>
              </a:solidFill>
              <a:effectLst>
                <a:outerShdw blurRad="38100" dist="38100" dir="2700000" algn="tl">
                  <a:srgbClr val="000000">
                    <a:alpha val="43137"/>
                  </a:srgbClr>
                </a:outerShdw>
              </a:effectLst>
              <a:latin typeface="Source Sans Pro Light" panose="020B0403030403020204" pitchFamily="34" charset="0"/>
            </a:endParaRPr>
          </a:p>
        </p:txBody>
      </p:sp>
      <p:sp>
        <p:nvSpPr>
          <p:cNvPr id="17" name="TextBox 16"/>
          <p:cNvSpPr txBox="1"/>
          <p:nvPr/>
        </p:nvSpPr>
        <p:spPr>
          <a:xfrm>
            <a:off x="6513711" y="5080206"/>
            <a:ext cx="4059124" cy="400110"/>
          </a:xfrm>
          <a:prstGeom prst="rect">
            <a:avLst/>
          </a:prstGeom>
          <a:noFill/>
        </p:spPr>
        <p:txBody>
          <a:bodyPr wrap="none" rtlCol="0">
            <a:spAutoFit/>
          </a:bodyPr>
          <a:lstStyle/>
          <a:p>
            <a:pPr algn="r"/>
            <a:r>
              <a:rPr lang="tr-TR" sz="2000" i="1" dirty="0">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rPr>
              <a:t>Strategic </a:t>
            </a:r>
            <a:r>
              <a:rPr lang="tr-TR" sz="2000" i="1" dirty="0" err="1">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rPr>
              <a:t>Partnerships</a:t>
            </a:r>
            <a:r>
              <a:rPr lang="tr-TR" sz="2000" i="1" dirty="0">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rPr>
              <a:t> </a:t>
            </a:r>
            <a:r>
              <a:rPr lang="tr-TR" sz="2000" i="1" dirty="0" err="1">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rPr>
              <a:t>for</a:t>
            </a:r>
            <a:r>
              <a:rPr lang="tr-TR" sz="2000" i="1" dirty="0">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rPr>
              <a:t> Schools</a:t>
            </a:r>
            <a:endParaRPr lang="en-GB" sz="2000" i="1" dirty="0">
              <a:solidFill>
                <a:srgbClr val="0070C0"/>
              </a:solidFill>
              <a:effectLst>
                <a:outerShdw blurRad="38100" dist="38100" dir="2700000" algn="tl">
                  <a:srgbClr val="000000">
                    <a:alpha val="43137"/>
                  </a:srgbClr>
                </a:outerShdw>
              </a:effectLst>
              <a:latin typeface="Source Sans Pro Light" panose="020B0403030403020204" pitchFamily="34" charset="0"/>
              <a:ea typeface="Pacifico" panose="02000000000000000000" pitchFamily="2" charset="0"/>
            </a:endParaRPr>
          </a:p>
        </p:txBody>
      </p:sp>
    </p:spTree>
    <p:extLst>
      <p:ext uri="{BB962C8B-B14F-4D97-AF65-F5344CB8AC3E}">
        <p14:creationId xmlns:p14="http://schemas.microsoft.com/office/powerpoint/2010/main" val="261334676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10">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94037003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91541019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14101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537" y="0"/>
            <a:ext cx="5554014" cy="685800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5971" y="0"/>
            <a:ext cx="3866029" cy="6858000"/>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866029" cy="6858000"/>
          </a:xfrm>
          <a:prstGeom prst="rect">
            <a:avLst/>
          </a:prstGeom>
        </p:spPr>
      </p:pic>
    </p:spTree>
    <p:extLst>
      <p:ext uri="{BB962C8B-B14F-4D97-AF65-F5344CB8AC3E}">
        <p14:creationId xmlns:p14="http://schemas.microsoft.com/office/powerpoint/2010/main" val="2482732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71475"/>
            <a:ext cx="9753600" cy="6486525"/>
          </a:xfrm>
          <a:prstGeom prst="rect">
            <a:avLst/>
          </a:prstGeom>
        </p:spPr>
      </p:pic>
    </p:spTree>
    <p:extLst>
      <p:ext uri="{BB962C8B-B14F-4D97-AF65-F5344CB8AC3E}">
        <p14:creationId xmlns:p14="http://schemas.microsoft.com/office/powerpoint/2010/main" val="2145400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2673"/>
            <a:ext cx="11399520" cy="6855328"/>
          </a:xfrm>
          <a:prstGeom prst="rect">
            <a:avLst/>
          </a:prstGeom>
        </p:spPr>
      </p:pic>
    </p:spTree>
    <p:extLst>
      <p:ext uri="{BB962C8B-B14F-4D97-AF65-F5344CB8AC3E}">
        <p14:creationId xmlns:p14="http://schemas.microsoft.com/office/powerpoint/2010/main" val="353643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1"/>
            <a:ext cx="10256520" cy="6842363"/>
          </a:xfrm>
          <a:prstGeom prst="rect">
            <a:avLst/>
          </a:prstGeom>
        </p:spPr>
      </p:pic>
    </p:spTree>
    <p:extLst>
      <p:ext uri="{BB962C8B-B14F-4D97-AF65-F5344CB8AC3E}">
        <p14:creationId xmlns:p14="http://schemas.microsoft.com/office/powerpoint/2010/main" val="239989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5177"/>
            <a:ext cx="9128760" cy="6852823"/>
          </a:xfrm>
          <a:prstGeom prst="rect">
            <a:avLst/>
          </a:prstGeom>
        </p:spPr>
      </p:pic>
    </p:spTree>
    <p:extLst>
      <p:ext uri="{BB962C8B-B14F-4D97-AF65-F5344CB8AC3E}">
        <p14:creationId xmlns:p14="http://schemas.microsoft.com/office/powerpoint/2010/main" val="290213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0" y="5176"/>
            <a:ext cx="9128760" cy="6852824"/>
          </a:xfrm>
          <a:prstGeom prst="rect">
            <a:avLst/>
          </a:prstGeom>
        </p:spPr>
      </p:pic>
    </p:spTree>
    <p:extLst>
      <p:ext uri="{BB962C8B-B14F-4D97-AF65-F5344CB8AC3E}">
        <p14:creationId xmlns:p14="http://schemas.microsoft.com/office/powerpoint/2010/main" val="52331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44554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10022659" y="2353726"/>
            <a:ext cx="1462836" cy="3048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6905206" y="1625491"/>
            <a:ext cx="2831060" cy="244873"/>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8333949" y="732469"/>
            <a:ext cx="1855009" cy="316265"/>
          </a:xfrm>
          <a:prstGeom prst="rect">
            <a:avLst/>
          </a:prstGeom>
          <a:solidFill>
            <a:srgbClr val="F74F6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p:cNvSpPr/>
          <p:nvPr/>
        </p:nvSpPr>
        <p:spPr>
          <a:xfrm>
            <a:off x="5240705" y="470634"/>
            <a:ext cx="1664501" cy="2618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p:cNvSpPr txBox="1"/>
          <p:nvPr/>
        </p:nvSpPr>
        <p:spPr>
          <a:xfrm>
            <a:off x="912998" y="1430396"/>
            <a:ext cx="2916183" cy="923330"/>
          </a:xfrm>
          <a:prstGeom prst="rect">
            <a:avLst/>
          </a:prstGeom>
          <a:noFill/>
        </p:spPr>
        <p:txBody>
          <a:bodyPr wrap="none" rtlCol="0">
            <a:spAutoFit/>
          </a:bodyPr>
          <a:lstStyle/>
          <a:p>
            <a:pPr algn="r"/>
            <a:r>
              <a:rPr lang="tr-TR" sz="5400" spc="-300" dirty="0">
                <a:solidFill>
                  <a:schemeClr val="tx1">
                    <a:lumMod val="75000"/>
                    <a:lumOff val="25000"/>
                  </a:schemeClr>
                </a:solidFill>
                <a:effectLst>
                  <a:outerShdw blurRad="38100" dist="38100" dir="2700000" algn="tl">
                    <a:srgbClr val="000000">
                      <a:alpha val="43137"/>
                    </a:srgbClr>
                  </a:outerShdw>
                </a:effectLst>
                <a:latin typeface="Source Sans Pro Black" panose="020B0803030403020204" pitchFamily="34" charset="0"/>
              </a:rPr>
              <a:t>TÜRKİYE</a:t>
            </a:r>
            <a:endParaRPr lang="en-MY" sz="5400" spc="-300" dirty="0">
              <a:solidFill>
                <a:schemeClr val="tx1">
                  <a:lumMod val="75000"/>
                  <a:lumOff val="25000"/>
                </a:schemeClr>
              </a:solidFill>
              <a:effectLst>
                <a:outerShdw blurRad="38100" dist="38100" dir="2700000" algn="tl">
                  <a:srgbClr val="000000">
                    <a:alpha val="43137"/>
                  </a:srgbClr>
                </a:outerShdw>
              </a:effectLst>
              <a:latin typeface="Source Sans Pro Black" panose="020B0803030403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982" y="470633"/>
            <a:ext cx="1500216" cy="947822"/>
          </a:xfrm>
          <a:prstGeom prst="rect">
            <a:avLst/>
          </a:prstGeom>
        </p:spPr>
      </p:pic>
      <p:sp>
        <p:nvSpPr>
          <p:cNvPr id="3" name="Dikdörtgen 2"/>
          <p:cNvSpPr/>
          <p:nvPr/>
        </p:nvSpPr>
        <p:spPr>
          <a:xfrm>
            <a:off x="7138087" y="1209992"/>
            <a:ext cx="2884572" cy="769441"/>
          </a:xfrm>
          <a:prstGeom prst="rect">
            <a:avLst/>
          </a:prstGeom>
        </p:spPr>
        <p:txBody>
          <a:bodyPr wrap="none">
            <a:spAutoFit/>
          </a:bodyPr>
          <a:lstStyle/>
          <a:p>
            <a:r>
              <a:rPr lang="tr-TR" sz="4400" dirty="0" err="1"/>
              <a:t>Törökország</a:t>
            </a:r>
            <a:endParaRPr lang="tr-TR" sz="4400" dirty="0"/>
          </a:p>
        </p:txBody>
      </p:sp>
      <p:sp>
        <p:nvSpPr>
          <p:cNvPr id="5" name="Dikdörtgen 4"/>
          <p:cNvSpPr/>
          <p:nvPr/>
        </p:nvSpPr>
        <p:spPr>
          <a:xfrm>
            <a:off x="8333949" y="279293"/>
            <a:ext cx="3021432" cy="769441"/>
          </a:xfrm>
          <a:prstGeom prst="rect">
            <a:avLst/>
          </a:prstGeom>
        </p:spPr>
        <p:txBody>
          <a:bodyPr wrap="square">
            <a:spAutoFit/>
          </a:bodyPr>
          <a:lstStyle/>
          <a:p>
            <a:r>
              <a:rPr lang="tr-TR" sz="4400" dirty="0" err="1">
                <a:effectLst>
                  <a:outerShdw blurRad="38100" dist="38100" dir="2700000" algn="tl">
                    <a:srgbClr val="000000">
                      <a:alpha val="43137"/>
                    </a:srgbClr>
                  </a:outerShdw>
                </a:effectLst>
              </a:rPr>
              <a:t>Turecko</a:t>
            </a:r>
            <a:endParaRPr lang="tr-TR" sz="4400" dirty="0">
              <a:effectLst>
                <a:outerShdw blurRad="38100" dist="38100" dir="2700000" algn="tl">
                  <a:srgbClr val="000000">
                    <a:alpha val="43137"/>
                  </a:srgbClr>
                </a:outerShdw>
              </a:effectLst>
            </a:endParaRPr>
          </a:p>
        </p:txBody>
      </p:sp>
      <p:sp>
        <p:nvSpPr>
          <p:cNvPr id="7" name="Dikdörtgen 6"/>
          <p:cNvSpPr/>
          <p:nvPr/>
        </p:nvSpPr>
        <p:spPr>
          <a:xfrm>
            <a:off x="9930260" y="1972453"/>
            <a:ext cx="1555234" cy="769441"/>
          </a:xfrm>
          <a:prstGeom prst="rect">
            <a:avLst/>
          </a:prstGeom>
        </p:spPr>
        <p:txBody>
          <a:bodyPr wrap="none">
            <a:spAutoFit/>
          </a:bodyPr>
          <a:lstStyle/>
          <a:p>
            <a:r>
              <a:rPr lang="tr-TR" sz="4400" dirty="0" err="1"/>
              <a:t>Turcja</a:t>
            </a:r>
            <a:endParaRPr lang="tr-TR" sz="4400" dirty="0"/>
          </a:p>
        </p:txBody>
      </p:sp>
      <p:sp>
        <p:nvSpPr>
          <p:cNvPr id="11" name="Dikdörtgen 10"/>
          <p:cNvSpPr/>
          <p:nvPr/>
        </p:nvSpPr>
        <p:spPr>
          <a:xfrm>
            <a:off x="4896582" y="55892"/>
            <a:ext cx="3516992" cy="1046440"/>
          </a:xfrm>
          <a:prstGeom prst="rect">
            <a:avLst/>
          </a:prstGeom>
        </p:spPr>
        <p:txBody>
          <a:bodyPr wrap="square">
            <a:spAutoFit/>
          </a:bodyPr>
          <a:lstStyle/>
          <a:p>
            <a:r>
              <a:rPr lang="el-GR" sz="4400" dirty="0">
                <a:effectLst>
                  <a:outerShdw blurRad="38100" dist="38100" dir="2700000" algn="tl">
                    <a:srgbClr val="000000">
                      <a:alpha val="43137"/>
                    </a:srgbClr>
                  </a:outerShdw>
                </a:effectLst>
              </a:rPr>
              <a:t>Τουρκία</a:t>
            </a:r>
          </a:p>
          <a:p>
            <a:r>
              <a:rPr lang="el-GR" dirty="0">
                <a:effectLst>
                  <a:outerShdw blurRad="38100" dist="38100" dir="2700000" algn="tl">
                    <a:srgbClr val="000000">
                      <a:alpha val="43137"/>
                    </a:srgbClr>
                  </a:outerShdw>
                </a:effectLst>
              </a:rPr>
              <a:t>	</a:t>
            </a:r>
          </a:p>
        </p:txBody>
      </p:sp>
      <p:sp>
        <p:nvSpPr>
          <p:cNvPr id="12" name="TextBox 65"/>
          <p:cNvSpPr txBox="1"/>
          <p:nvPr/>
        </p:nvSpPr>
        <p:spPr>
          <a:xfrm>
            <a:off x="2066495" y="3504355"/>
            <a:ext cx="8474931" cy="1323439"/>
          </a:xfrm>
          <a:prstGeom prst="rect">
            <a:avLst/>
          </a:prstGeom>
          <a:noFill/>
        </p:spPr>
        <p:txBody>
          <a:bodyPr wrap="square" rtlCol="0">
            <a:spAutoFit/>
          </a:bodyPr>
          <a:lstStyle/>
          <a:p>
            <a:pPr>
              <a:lnSpc>
                <a:spcPct val="80000"/>
              </a:lnSpc>
            </a:pPr>
            <a:r>
              <a:rPr lang="tr-TR" sz="5000" b="1" dirty="0">
                <a:solidFill>
                  <a:srgbClr val="00B0F0"/>
                </a:solidFill>
                <a:effectLst>
                  <a:outerShdw blurRad="50800" dist="38100" dir="2700000" algn="tl" rotWithShape="0">
                    <a:prstClr val="black">
                      <a:alpha val="40000"/>
                    </a:prstClr>
                  </a:outerShdw>
                </a:effectLst>
                <a:latin typeface="Source Sans Pro Light" panose="020B0403030403020204" pitchFamily="34" charset="0"/>
              </a:rPr>
              <a:t>      Ş</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ehit </a:t>
            </a:r>
            <a:r>
              <a:rPr lang="tr-TR" sz="5000" b="1" dirty="0">
                <a:solidFill>
                  <a:srgbClr val="FFC000"/>
                </a:solidFill>
                <a:effectLst>
                  <a:outerShdw blurRad="50800" dist="38100" dir="2700000" algn="tl" rotWithShape="0">
                    <a:prstClr val="black">
                      <a:alpha val="40000"/>
                    </a:prstClr>
                  </a:outerShdw>
                </a:effectLst>
                <a:latin typeface="Source Sans Pro Light" panose="020B0403030403020204" pitchFamily="34" charset="0"/>
              </a:rPr>
              <a:t>H</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amide </a:t>
            </a:r>
            <a:r>
              <a:rPr lang="tr-TR" sz="5000" b="1" dirty="0">
                <a:solidFill>
                  <a:srgbClr val="00B050"/>
                </a:solidFill>
                <a:effectLst>
                  <a:outerShdw blurRad="50800" dist="38100" dir="2700000" algn="tl" rotWithShape="0">
                    <a:prstClr val="black">
                      <a:alpha val="40000"/>
                    </a:prstClr>
                  </a:outerShdw>
                </a:effectLst>
                <a:latin typeface="Source Sans Pro Light" panose="020B0403030403020204" pitchFamily="34" charset="0"/>
              </a:rPr>
              <a:t>S</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ibel </a:t>
            </a:r>
            <a:r>
              <a:rPr lang="tr-TR" sz="5000" b="1" dirty="0">
                <a:solidFill>
                  <a:srgbClr val="FF0000"/>
                </a:solidFill>
                <a:effectLst>
                  <a:outerShdw blurRad="50800" dist="38100" dir="2700000" algn="tl" rotWithShape="0">
                    <a:prstClr val="black">
                      <a:alpha val="40000"/>
                    </a:prstClr>
                  </a:outerShdw>
                </a:effectLst>
                <a:latin typeface="Source Sans Pro Light" panose="020B0403030403020204" pitchFamily="34" charset="0"/>
              </a:rPr>
              <a:t>Ç</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etinkaya </a:t>
            </a:r>
            <a:r>
              <a:rPr lang="tr-TR" sz="5000" b="1" dirty="0">
                <a:solidFill>
                  <a:srgbClr val="7030A0"/>
                </a:solidFill>
                <a:effectLst>
                  <a:outerShdw blurRad="50800" dist="38100" dir="2700000" algn="tl" rotWithShape="0">
                    <a:prstClr val="black">
                      <a:alpha val="40000"/>
                    </a:prstClr>
                  </a:outerShdw>
                </a:effectLst>
                <a:latin typeface="Source Sans Pro Light" panose="020B0403030403020204" pitchFamily="34" charset="0"/>
              </a:rPr>
              <a:t>A</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nadolu </a:t>
            </a:r>
            <a:r>
              <a:rPr lang="tr-TR" sz="5000" b="1" dirty="0">
                <a:solidFill>
                  <a:srgbClr val="FF99FF"/>
                </a:solidFill>
                <a:effectLst>
                  <a:outerShdw blurRad="50800" dist="38100" dir="2700000" algn="tl" rotWithShape="0">
                    <a:prstClr val="black">
                      <a:alpha val="40000"/>
                    </a:prstClr>
                  </a:outerShdw>
                </a:effectLst>
                <a:latin typeface="Source Sans Pro Light" panose="020B0403030403020204" pitchFamily="34" charset="0"/>
              </a:rPr>
              <a:t>L</a:t>
            </a:r>
            <a:r>
              <a:rPr lang="tr-TR"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rPr>
              <a:t>isesi</a:t>
            </a:r>
            <a:endParaRPr lang="en-MY" sz="5000" b="1" dirty="0">
              <a:solidFill>
                <a:schemeClr val="tx1">
                  <a:lumMod val="75000"/>
                  <a:lumOff val="25000"/>
                </a:schemeClr>
              </a:solidFill>
              <a:effectLst>
                <a:outerShdw blurRad="50800" dist="38100" dir="2700000" algn="tl" rotWithShape="0">
                  <a:prstClr val="black">
                    <a:alpha val="40000"/>
                  </a:prstClr>
                </a:outerShdw>
              </a:effectLst>
              <a:latin typeface="Source Sans Pro Light" panose="020B0403030403020204" pitchFamily="34" charset="0"/>
            </a:endParaRPr>
          </a:p>
        </p:txBody>
      </p:sp>
      <p:sp>
        <p:nvSpPr>
          <p:cNvPr id="4" name="Dikdörtgen 3"/>
          <p:cNvSpPr/>
          <p:nvPr/>
        </p:nvSpPr>
        <p:spPr>
          <a:xfrm>
            <a:off x="2730678" y="5096957"/>
            <a:ext cx="6684554" cy="1200329"/>
          </a:xfrm>
          <a:prstGeom prst="rect">
            <a:avLst/>
          </a:prstGeom>
          <a:solidFill>
            <a:schemeClr val="accent3">
              <a:lumMod val="20000"/>
              <a:lumOff val="80000"/>
            </a:schemeClr>
          </a:solidFill>
          <a:ln>
            <a:noFill/>
          </a:ln>
        </p:spPr>
        <p:txBody>
          <a:bodyPr wrap="square">
            <a:spAutoFit/>
          </a:bodyPr>
          <a:lstStyle/>
          <a:p>
            <a:pPr algn="ctr"/>
            <a:r>
              <a:rPr lang="tr-TR" sz="3600" dirty="0">
                <a:solidFill>
                  <a:schemeClr val="accent1">
                    <a:lumMod val="60000"/>
                    <a:lumOff val="40000"/>
                  </a:schemeClr>
                </a:solidFill>
                <a:effectLst>
                  <a:outerShdw blurRad="50800" dist="38100" dir="2700000" algn="tl" rotWithShape="0">
                    <a:prstClr val="black">
                      <a:alpha val="40000"/>
                    </a:prstClr>
                  </a:outerShdw>
                </a:effectLst>
                <a:latin typeface="Source Sans Pro Light" panose="020B0403030403020204" pitchFamily="34" charset="0"/>
              </a:rPr>
              <a:t>Şehit Hamide Sibel Çetinkaya </a:t>
            </a:r>
          </a:p>
          <a:p>
            <a:pPr algn="ctr"/>
            <a:r>
              <a:rPr lang="tr-TR" sz="3600" dirty="0" err="1">
                <a:solidFill>
                  <a:schemeClr val="accent1">
                    <a:lumMod val="60000"/>
                    <a:lumOff val="40000"/>
                  </a:schemeClr>
                </a:solidFill>
                <a:effectLst>
                  <a:outerShdw blurRad="50800" dist="38100" dir="2700000" algn="tl" rotWithShape="0">
                    <a:prstClr val="black">
                      <a:alpha val="40000"/>
                    </a:prstClr>
                  </a:outerShdw>
                </a:effectLst>
                <a:latin typeface="Source Sans Pro Light" panose="020B0403030403020204" pitchFamily="34" charset="0"/>
              </a:rPr>
              <a:t>Secondary</a:t>
            </a:r>
            <a:r>
              <a:rPr lang="tr-TR" sz="3600" dirty="0">
                <a:solidFill>
                  <a:schemeClr val="accent1">
                    <a:lumMod val="60000"/>
                    <a:lumOff val="40000"/>
                  </a:schemeClr>
                </a:solidFill>
                <a:effectLst>
                  <a:outerShdw blurRad="50800" dist="38100" dir="2700000" algn="tl" rotWithShape="0">
                    <a:prstClr val="black">
                      <a:alpha val="40000"/>
                    </a:prstClr>
                  </a:outerShdw>
                </a:effectLst>
                <a:latin typeface="Source Sans Pro Light" panose="020B0403030403020204" pitchFamily="34" charset="0"/>
              </a:rPr>
              <a:t> School</a:t>
            </a:r>
            <a:endParaRPr lang="tr-TR" sz="3600" dirty="0">
              <a:solidFill>
                <a:schemeClr val="accent1">
                  <a:lumMod val="60000"/>
                  <a:lumOff val="40000"/>
                </a:schemeClr>
              </a:solidFill>
            </a:endParaRPr>
          </a:p>
        </p:txBody>
      </p:sp>
    </p:spTree>
    <p:extLst>
      <p:ext uri="{BB962C8B-B14F-4D97-AF65-F5344CB8AC3E}">
        <p14:creationId xmlns:p14="http://schemas.microsoft.com/office/powerpoint/2010/main" val="144829569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decel="100000" fill="hold" grpId="0" nodeType="after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750" fill="hold"/>
                                        <p:tgtEl>
                                          <p:spTgt spid="12"/>
                                        </p:tgtEl>
                                        <p:attrNameLst>
                                          <p:attrName>ppt_x</p:attrName>
                                        </p:attrNameLst>
                                      </p:cBhvr>
                                      <p:tavLst>
                                        <p:tav tm="0">
                                          <p:val>
                                            <p:strVal val="0-#ppt_w/2"/>
                                          </p:val>
                                        </p:tav>
                                        <p:tav tm="100000">
                                          <p:val>
                                            <p:strVal val="#ppt_x"/>
                                          </p:val>
                                        </p:tav>
                                      </p:tavLst>
                                    </p:anim>
                                    <p:anim calcmode="lin" valueType="num">
                                      <p:cBhvr additive="base">
                                        <p:cTn id="31"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0"/>
            <a:ext cx="9159240" cy="6869430"/>
          </a:xfrm>
          <a:prstGeom prst="rect">
            <a:avLst/>
          </a:prstGeom>
        </p:spPr>
      </p:pic>
    </p:spTree>
    <p:extLst>
      <p:ext uri="{BB962C8B-B14F-4D97-AF65-F5344CB8AC3E}">
        <p14:creationId xmlns:p14="http://schemas.microsoft.com/office/powerpoint/2010/main" val="3165694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241" y="0"/>
            <a:ext cx="10359517" cy="6858000"/>
          </a:xfrm>
          <a:prstGeom prst="rect">
            <a:avLst/>
          </a:prstGeom>
        </p:spPr>
      </p:pic>
    </p:spTree>
    <p:extLst>
      <p:ext uri="{BB962C8B-B14F-4D97-AF65-F5344CB8AC3E}">
        <p14:creationId xmlns:p14="http://schemas.microsoft.com/office/powerpoint/2010/main" val="248723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 y="0"/>
            <a:ext cx="10210800" cy="6807200"/>
          </a:xfrm>
          <a:prstGeom prst="rect">
            <a:avLst/>
          </a:prstGeom>
        </p:spPr>
      </p:pic>
    </p:spTree>
    <p:extLst>
      <p:ext uri="{BB962C8B-B14F-4D97-AF65-F5344CB8AC3E}">
        <p14:creationId xmlns:p14="http://schemas.microsoft.com/office/powerpoint/2010/main" val="3979124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919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1980"/>
            <a:ext cx="12192000" cy="3916020"/>
          </a:xfrm>
          <a:prstGeom prst="rect">
            <a:avLst/>
          </a:prstGeom>
        </p:spPr>
      </p:pic>
    </p:spTree>
    <p:extLst>
      <p:ext uri="{BB962C8B-B14F-4D97-AF65-F5344CB8AC3E}">
        <p14:creationId xmlns:p14="http://schemas.microsoft.com/office/powerpoint/2010/main" val="422622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479799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75525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743178" y="1355515"/>
            <a:ext cx="1516752" cy="430887"/>
          </a:xfrm>
          <a:prstGeom prst="rect">
            <a:avLst/>
          </a:prstGeom>
          <a:solidFill>
            <a:srgbClr val="FFF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Rectangle 40"/>
          <p:cNvSpPr/>
          <p:nvPr/>
        </p:nvSpPr>
        <p:spPr>
          <a:xfrm>
            <a:off x="2122118" y="4339950"/>
            <a:ext cx="2466358" cy="430887"/>
          </a:xfrm>
          <a:prstGeom prst="rect">
            <a:avLst/>
          </a:prstGeom>
          <a:solidFill>
            <a:srgbClr val="FFF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2" name="Rectangle 41"/>
          <p:cNvSpPr/>
          <p:nvPr/>
        </p:nvSpPr>
        <p:spPr>
          <a:xfrm>
            <a:off x="807309" y="3544017"/>
            <a:ext cx="2693772" cy="430887"/>
          </a:xfrm>
          <a:prstGeom prst="rect">
            <a:avLst/>
          </a:prstGeom>
          <a:solidFill>
            <a:srgbClr val="FFF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3" name="TextBox 42"/>
          <p:cNvSpPr txBox="1"/>
          <p:nvPr/>
        </p:nvSpPr>
        <p:spPr>
          <a:xfrm>
            <a:off x="665054" y="1208205"/>
            <a:ext cx="4284317" cy="4745915"/>
          </a:xfrm>
          <a:prstGeom prst="rect">
            <a:avLst/>
          </a:prstGeom>
          <a:noFill/>
        </p:spPr>
        <p:txBody>
          <a:bodyPr wrap="square" rtlCol="0">
            <a:spAutoFit/>
          </a:bodyPr>
          <a:lstStyle/>
          <a:p>
            <a:pPr>
              <a:lnSpc>
                <a:spcPct val="80000"/>
              </a:lnSpc>
            </a:pPr>
            <a:r>
              <a:rPr lang="tr-TR" sz="5400" b="1" dirty="0" err="1">
                <a:solidFill>
                  <a:srgbClr val="00B050"/>
                </a:solidFill>
                <a:latin typeface="Source Sans Pro Light" panose="020B0403030403020204" pitchFamily="34" charset="0"/>
              </a:rPr>
              <a:t>Cooperation</a:t>
            </a:r>
            <a:r>
              <a:rPr lang="tr-TR" sz="5400" dirty="0">
                <a:solidFill>
                  <a:schemeClr val="tx1">
                    <a:lumMod val="75000"/>
                    <a:lumOff val="25000"/>
                  </a:schemeClr>
                </a:solidFill>
                <a:latin typeface="Source Sans Pro Light" panose="020B0403030403020204" pitchFamily="34" charset="0"/>
              </a:rPr>
              <a:t> </a:t>
            </a:r>
            <a:r>
              <a:rPr lang="tr-TR" sz="5000" i="1" dirty="0" err="1">
                <a:solidFill>
                  <a:schemeClr val="accent1">
                    <a:lumMod val="75000"/>
                  </a:schemeClr>
                </a:solidFill>
                <a:latin typeface="Source Sans Pro Light" panose="020B0403030403020204" pitchFamily="34" charset="0"/>
              </a:rPr>
              <a:t>for</a:t>
            </a:r>
            <a:r>
              <a:rPr lang="tr-TR" sz="5400" dirty="0">
                <a:solidFill>
                  <a:schemeClr val="tx1">
                    <a:lumMod val="75000"/>
                    <a:lumOff val="25000"/>
                  </a:schemeClr>
                </a:solidFill>
                <a:latin typeface="Source Sans Pro Light" panose="020B0403030403020204" pitchFamily="34" charset="0"/>
              </a:rPr>
              <a:t> </a:t>
            </a:r>
            <a:r>
              <a:rPr lang="tr-TR" sz="5400" b="1" dirty="0" err="1">
                <a:solidFill>
                  <a:srgbClr val="FF0000"/>
                </a:solidFill>
                <a:latin typeface="Source Sans Pro Light" panose="020B0403030403020204" pitchFamily="34" charset="0"/>
              </a:rPr>
              <a:t>Innovation</a:t>
            </a:r>
            <a:r>
              <a:rPr lang="tr-TR" sz="5400" dirty="0">
                <a:solidFill>
                  <a:schemeClr val="tx1">
                    <a:lumMod val="75000"/>
                    <a:lumOff val="25000"/>
                  </a:schemeClr>
                </a:solidFill>
                <a:latin typeface="Source Sans Pro Light" panose="020B0403030403020204" pitchFamily="34" charset="0"/>
              </a:rPr>
              <a:t> </a:t>
            </a:r>
            <a:r>
              <a:rPr lang="tr-TR" sz="4800" dirty="0" err="1">
                <a:solidFill>
                  <a:schemeClr val="accent2">
                    <a:lumMod val="75000"/>
                  </a:schemeClr>
                </a:solidFill>
                <a:effectLst>
                  <a:outerShdw blurRad="38100" dist="38100" dir="2700000" algn="tl">
                    <a:srgbClr val="000000">
                      <a:alpha val="43137"/>
                    </a:srgbClr>
                  </a:outerShdw>
                </a:effectLst>
                <a:latin typeface="Source Sans Pro Light" panose="020B0403030403020204" pitchFamily="34" charset="0"/>
              </a:rPr>
              <a:t>and</a:t>
            </a:r>
            <a:r>
              <a:rPr lang="tr-TR" sz="4800" dirty="0">
                <a:solidFill>
                  <a:schemeClr val="accent2">
                    <a:lumMod val="75000"/>
                  </a:schemeClr>
                </a:solidFill>
                <a:effectLst>
                  <a:outerShdw blurRad="38100" dist="38100" dir="2700000" algn="tl">
                    <a:srgbClr val="000000">
                      <a:alpha val="43137"/>
                    </a:srgbClr>
                  </a:outerShdw>
                </a:effectLst>
                <a:latin typeface="Source Sans Pro Light" panose="020B0403030403020204" pitchFamily="34" charset="0"/>
              </a:rPr>
              <a:t> </a:t>
            </a:r>
            <a:r>
              <a:rPr lang="tr-TR" sz="4800" dirty="0" err="1">
                <a:solidFill>
                  <a:schemeClr val="accent2">
                    <a:lumMod val="75000"/>
                  </a:schemeClr>
                </a:solidFill>
                <a:effectLst>
                  <a:outerShdw blurRad="38100" dist="38100" dir="2700000" algn="tl">
                    <a:srgbClr val="000000">
                      <a:alpha val="43137"/>
                    </a:srgbClr>
                  </a:outerShdw>
                </a:effectLst>
                <a:latin typeface="Source Sans Pro Light" panose="020B0403030403020204" pitchFamily="34" charset="0"/>
              </a:rPr>
              <a:t>the</a:t>
            </a:r>
            <a:r>
              <a:rPr lang="tr-TR" sz="4800" dirty="0">
                <a:solidFill>
                  <a:schemeClr val="tx1">
                    <a:lumMod val="75000"/>
                    <a:lumOff val="25000"/>
                  </a:schemeClr>
                </a:solidFill>
                <a:effectLst>
                  <a:outerShdw blurRad="38100" dist="38100" dir="2700000" algn="tl">
                    <a:srgbClr val="000000">
                      <a:alpha val="43137"/>
                    </a:srgbClr>
                  </a:outerShdw>
                </a:effectLst>
                <a:latin typeface="Source Sans Pro Light" panose="020B0403030403020204" pitchFamily="34" charset="0"/>
              </a:rPr>
              <a:t> </a:t>
            </a:r>
            <a:r>
              <a:rPr lang="tr-TR" sz="5400" b="1" dirty="0">
                <a:solidFill>
                  <a:srgbClr val="C00000"/>
                </a:solidFill>
                <a:latin typeface="Source Sans Pro Light" panose="020B0403030403020204" pitchFamily="34" charset="0"/>
              </a:rPr>
              <a:t>Exchange</a:t>
            </a:r>
            <a:r>
              <a:rPr lang="tr-TR" sz="5400" dirty="0">
                <a:solidFill>
                  <a:schemeClr val="tx1">
                    <a:lumMod val="75000"/>
                    <a:lumOff val="25000"/>
                  </a:schemeClr>
                </a:solidFill>
                <a:latin typeface="Source Sans Pro Light" panose="020B0403030403020204" pitchFamily="34" charset="0"/>
              </a:rPr>
              <a:t> </a:t>
            </a:r>
            <a:r>
              <a:rPr lang="tr-TR" sz="5100" dirty="0">
                <a:solidFill>
                  <a:schemeClr val="tx1">
                    <a:lumMod val="75000"/>
                    <a:lumOff val="25000"/>
                  </a:schemeClr>
                </a:solidFill>
                <a:latin typeface="Source Sans Pro Light" panose="020B0403030403020204" pitchFamily="34" charset="0"/>
              </a:rPr>
              <a:t>of</a:t>
            </a:r>
            <a:r>
              <a:rPr lang="tr-TR" sz="5400" dirty="0">
                <a:solidFill>
                  <a:schemeClr val="tx1">
                    <a:lumMod val="75000"/>
                    <a:lumOff val="25000"/>
                  </a:schemeClr>
                </a:solidFill>
                <a:latin typeface="Source Sans Pro Light" panose="020B0403030403020204" pitchFamily="34" charset="0"/>
              </a:rPr>
              <a:t> </a:t>
            </a:r>
            <a:r>
              <a:rPr lang="tr-TR" sz="5400" u="sng" dirty="0" err="1">
                <a:solidFill>
                  <a:srgbClr val="0070C0"/>
                </a:solidFill>
                <a:latin typeface="Source Sans Pro Light" panose="020B0403030403020204" pitchFamily="34" charset="0"/>
              </a:rPr>
              <a:t>Good</a:t>
            </a:r>
            <a:r>
              <a:rPr lang="tr-TR" sz="5400" u="sng" dirty="0">
                <a:solidFill>
                  <a:srgbClr val="0070C0"/>
                </a:solidFill>
                <a:latin typeface="Source Sans Pro Light" panose="020B0403030403020204" pitchFamily="34" charset="0"/>
              </a:rPr>
              <a:t> </a:t>
            </a:r>
            <a:r>
              <a:rPr lang="tr-TR" sz="5400" u="sng" dirty="0" err="1">
                <a:solidFill>
                  <a:srgbClr val="0070C0"/>
                </a:solidFill>
                <a:latin typeface="Source Sans Pro Light" panose="020B0403030403020204" pitchFamily="34" charset="0"/>
              </a:rPr>
              <a:t>Practices</a:t>
            </a:r>
            <a:endParaRPr lang="en-MY" sz="5400" u="sng" dirty="0">
              <a:solidFill>
                <a:srgbClr val="0070C0"/>
              </a:solidFill>
              <a:latin typeface="Source Sans Pro Light" panose="020B0403030403020204" pitchFamily="34" charset="0"/>
            </a:endParaRPr>
          </a:p>
        </p:txBody>
      </p:sp>
      <p:sp>
        <p:nvSpPr>
          <p:cNvPr id="8" name="Oval 7"/>
          <p:cNvSpPr/>
          <p:nvPr/>
        </p:nvSpPr>
        <p:spPr>
          <a:xfrm>
            <a:off x="6176061" y="1689814"/>
            <a:ext cx="561975" cy="561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150" dirty="0">
                <a:latin typeface="Source Sans Pro Light" panose="020B0403030403020204" pitchFamily="34" charset="0"/>
              </a:rPr>
              <a:t>01</a:t>
            </a:r>
          </a:p>
        </p:txBody>
      </p:sp>
      <p:sp>
        <p:nvSpPr>
          <p:cNvPr id="10" name="Rectangle 9"/>
          <p:cNvSpPr/>
          <p:nvPr/>
        </p:nvSpPr>
        <p:spPr>
          <a:xfrm>
            <a:off x="6757087" y="1670993"/>
            <a:ext cx="1133644" cy="369332"/>
          </a:xfrm>
          <a:prstGeom prst="rect">
            <a:avLst/>
          </a:prstGeom>
        </p:spPr>
        <p:txBody>
          <a:bodyPr wrap="none">
            <a:spAutoFit/>
          </a:bodyPr>
          <a:lstStyle/>
          <a:p>
            <a:r>
              <a:rPr lang="tr-TR" dirty="0">
                <a:solidFill>
                  <a:schemeClr val="tx1">
                    <a:lumMod val="85000"/>
                    <a:lumOff val="15000"/>
                  </a:schemeClr>
                </a:solidFill>
                <a:latin typeface="Source Sans Pro Black" panose="020B0803030403020204" pitchFamily="34" charset="0"/>
              </a:rPr>
              <a:t>POLAND</a:t>
            </a:r>
            <a:endParaRPr lang="en-US" dirty="0">
              <a:solidFill>
                <a:schemeClr val="tx1">
                  <a:lumMod val="85000"/>
                  <a:lumOff val="15000"/>
                </a:schemeClr>
              </a:solidFill>
              <a:latin typeface="Source Sans Pro Black" panose="020B0803030403020204" pitchFamily="34" charset="0"/>
            </a:endParaRPr>
          </a:p>
        </p:txBody>
      </p:sp>
      <p:sp>
        <p:nvSpPr>
          <p:cNvPr id="11" name="Rectangle 10"/>
          <p:cNvSpPr/>
          <p:nvPr/>
        </p:nvSpPr>
        <p:spPr>
          <a:xfrm>
            <a:off x="6757087" y="1901384"/>
            <a:ext cx="1107996" cy="523220"/>
          </a:xfrm>
          <a:prstGeom prst="rect">
            <a:avLst/>
          </a:prstGeom>
        </p:spPr>
        <p:txBody>
          <a:bodyPr wrap="none">
            <a:spAutoFit/>
          </a:bodyPr>
          <a:lstStyle/>
          <a:p>
            <a:r>
              <a:rPr lang="tr-TR" sz="1600" i="1" dirty="0" err="1">
                <a:solidFill>
                  <a:schemeClr val="tx1">
                    <a:lumMod val="85000"/>
                    <a:lumOff val="15000"/>
                  </a:schemeClr>
                </a:solidFill>
                <a:latin typeface="Source Sans Pro Light" panose="020B0403030403020204" pitchFamily="34" charset="0"/>
              </a:rPr>
              <a:t>Polska</a:t>
            </a:r>
            <a:endParaRPr lang="el-GR" sz="1600" i="1" dirty="0">
              <a:solidFill>
                <a:schemeClr val="tx1">
                  <a:lumMod val="85000"/>
                  <a:lumOff val="15000"/>
                </a:schemeClr>
              </a:solidFill>
              <a:latin typeface="Source Sans Pro Light" panose="020B0403030403020204" pitchFamily="34" charset="0"/>
            </a:endParaRPr>
          </a:p>
          <a:p>
            <a:r>
              <a:rPr lang="el-GR" sz="1200" i="1" dirty="0">
                <a:solidFill>
                  <a:schemeClr val="tx1">
                    <a:lumMod val="85000"/>
                    <a:lumOff val="15000"/>
                  </a:schemeClr>
                </a:solidFill>
                <a:latin typeface="Source Sans Pro Light" panose="020B0403030403020204" pitchFamily="34" charset="0"/>
              </a:rPr>
              <a:t>	</a:t>
            </a:r>
          </a:p>
        </p:txBody>
      </p:sp>
      <p:sp>
        <p:nvSpPr>
          <p:cNvPr id="12" name="Oval 11"/>
          <p:cNvSpPr/>
          <p:nvPr/>
        </p:nvSpPr>
        <p:spPr>
          <a:xfrm>
            <a:off x="6176062" y="2396651"/>
            <a:ext cx="561975" cy="5619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150" dirty="0">
                <a:latin typeface="Source Sans Pro Light" panose="020B0403030403020204" pitchFamily="34" charset="0"/>
              </a:rPr>
              <a:t>02</a:t>
            </a:r>
          </a:p>
        </p:txBody>
      </p:sp>
      <p:sp>
        <p:nvSpPr>
          <p:cNvPr id="13" name="Rectangle 12"/>
          <p:cNvSpPr/>
          <p:nvPr/>
        </p:nvSpPr>
        <p:spPr>
          <a:xfrm>
            <a:off x="6757087" y="2403602"/>
            <a:ext cx="1159292" cy="369332"/>
          </a:xfrm>
          <a:prstGeom prst="rect">
            <a:avLst/>
          </a:prstGeom>
        </p:spPr>
        <p:txBody>
          <a:bodyPr wrap="none">
            <a:spAutoFit/>
          </a:bodyPr>
          <a:lstStyle/>
          <a:p>
            <a:r>
              <a:rPr lang="tr-TR" dirty="0">
                <a:solidFill>
                  <a:prstClr val="black">
                    <a:lumMod val="85000"/>
                    <a:lumOff val="15000"/>
                  </a:prstClr>
                </a:solidFill>
                <a:latin typeface="Source Sans Pro Black" panose="020B0803030403020204" pitchFamily="34" charset="0"/>
              </a:rPr>
              <a:t>GREECE</a:t>
            </a:r>
            <a:endParaRPr lang="en-US" dirty="0">
              <a:solidFill>
                <a:schemeClr val="tx1">
                  <a:lumMod val="85000"/>
                  <a:lumOff val="15000"/>
                </a:schemeClr>
              </a:solidFill>
              <a:latin typeface="Source Sans Pro Black" panose="020B0803030403020204" pitchFamily="34" charset="0"/>
            </a:endParaRPr>
          </a:p>
        </p:txBody>
      </p:sp>
      <p:sp>
        <p:nvSpPr>
          <p:cNvPr id="14" name="Rectangle 13"/>
          <p:cNvSpPr/>
          <p:nvPr/>
        </p:nvSpPr>
        <p:spPr>
          <a:xfrm>
            <a:off x="6757087" y="2633993"/>
            <a:ext cx="867866" cy="338554"/>
          </a:xfrm>
          <a:prstGeom prst="rect">
            <a:avLst/>
          </a:prstGeom>
        </p:spPr>
        <p:txBody>
          <a:bodyPr wrap="none">
            <a:spAutoFit/>
          </a:bodyPr>
          <a:lstStyle/>
          <a:p>
            <a:pPr lvl="0"/>
            <a:r>
              <a:rPr lang="el-GR" sz="1600" i="1" dirty="0">
                <a:solidFill>
                  <a:prstClr val="black">
                    <a:lumMod val="85000"/>
                    <a:lumOff val="15000"/>
                  </a:prstClr>
                </a:solidFill>
                <a:latin typeface="Source Sans Pro Light" panose="020B0403030403020204" pitchFamily="34" charset="0"/>
              </a:rPr>
              <a:t>Ελλάδα</a:t>
            </a:r>
          </a:p>
        </p:txBody>
      </p:sp>
      <p:sp>
        <p:nvSpPr>
          <p:cNvPr id="15" name="Oval 14"/>
          <p:cNvSpPr/>
          <p:nvPr/>
        </p:nvSpPr>
        <p:spPr>
          <a:xfrm>
            <a:off x="6176062" y="3152160"/>
            <a:ext cx="561975" cy="561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50" dirty="0">
                <a:latin typeface="Source Sans Pro Light" panose="020B0403030403020204" pitchFamily="34" charset="0"/>
              </a:rPr>
              <a:t>03</a:t>
            </a:r>
          </a:p>
        </p:txBody>
      </p:sp>
      <p:sp>
        <p:nvSpPr>
          <p:cNvPr id="16" name="Rectangle 15"/>
          <p:cNvSpPr/>
          <p:nvPr/>
        </p:nvSpPr>
        <p:spPr>
          <a:xfrm>
            <a:off x="6757087" y="3159111"/>
            <a:ext cx="1120820" cy="369332"/>
          </a:xfrm>
          <a:prstGeom prst="rect">
            <a:avLst/>
          </a:prstGeom>
        </p:spPr>
        <p:txBody>
          <a:bodyPr wrap="none">
            <a:spAutoFit/>
          </a:bodyPr>
          <a:lstStyle/>
          <a:p>
            <a:r>
              <a:rPr lang="tr-TR" dirty="0">
                <a:solidFill>
                  <a:schemeClr val="tx1">
                    <a:lumMod val="85000"/>
                    <a:lumOff val="15000"/>
                  </a:schemeClr>
                </a:solidFill>
                <a:latin typeface="Source Sans Pro Black" panose="020B0803030403020204" pitchFamily="34" charset="0"/>
              </a:rPr>
              <a:t>TURKEY</a:t>
            </a:r>
            <a:endParaRPr lang="en-US" dirty="0">
              <a:solidFill>
                <a:schemeClr val="tx1">
                  <a:lumMod val="85000"/>
                  <a:lumOff val="15000"/>
                </a:schemeClr>
              </a:solidFill>
              <a:latin typeface="Source Sans Pro Black" panose="020B0803030403020204" pitchFamily="34" charset="0"/>
            </a:endParaRPr>
          </a:p>
        </p:txBody>
      </p:sp>
      <p:sp>
        <p:nvSpPr>
          <p:cNvPr id="17" name="Rectangle 16"/>
          <p:cNvSpPr/>
          <p:nvPr/>
        </p:nvSpPr>
        <p:spPr>
          <a:xfrm>
            <a:off x="6757087" y="3389502"/>
            <a:ext cx="856325" cy="338554"/>
          </a:xfrm>
          <a:prstGeom prst="rect">
            <a:avLst/>
          </a:prstGeom>
        </p:spPr>
        <p:txBody>
          <a:bodyPr wrap="none">
            <a:spAutoFit/>
          </a:bodyPr>
          <a:lstStyle/>
          <a:p>
            <a:r>
              <a:rPr lang="tr-TR" sz="1600" i="1" dirty="0">
                <a:solidFill>
                  <a:schemeClr val="tx1">
                    <a:lumMod val="85000"/>
                    <a:lumOff val="15000"/>
                  </a:schemeClr>
                </a:solidFill>
                <a:latin typeface="Source Sans Pro Light" panose="020B0403030403020204" pitchFamily="34" charset="0"/>
              </a:rPr>
              <a:t>Türkiye</a:t>
            </a:r>
            <a:endParaRPr lang="en-US" sz="1600" i="1" dirty="0">
              <a:solidFill>
                <a:schemeClr val="tx1">
                  <a:lumMod val="85000"/>
                  <a:lumOff val="15000"/>
                </a:schemeClr>
              </a:solidFill>
              <a:latin typeface="Source Sans Pro Light" panose="020B0403030403020204" pitchFamily="34" charset="0"/>
            </a:endParaRPr>
          </a:p>
        </p:txBody>
      </p:sp>
      <p:sp>
        <p:nvSpPr>
          <p:cNvPr id="18" name="Oval 17"/>
          <p:cNvSpPr/>
          <p:nvPr/>
        </p:nvSpPr>
        <p:spPr>
          <a:xfrm>
            <a:off x="6176062" y="3929089"/>
            <a:ext cx="561975" cy="56197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50" dirty="0">
                <a:latin typeface="Source Sans Pro Light" panose="020B0403030403020204" pitchFamily="34" charset="0"/>
              </a:rPr>
              <a:t>04</a:t>
            </a:r>
          </a:p>
        </p:txBody>
      </p:sp>
      <p:sp>
        <p:nvSpPr>
          <p:cNvPr id="19" name="Rectangle 18"/>
          <p:cNvSpPr/>
          <p:nvPr/>
        </p:nvSpPr>
        <p:spPr>
          <a:xfrm>
            <a:off x="6757087" y="3936040"/>
            <a:ext cx="1334661" cy="369332"/>
          </a:xfrm>
          <a:prstGeom prst="rect">
            <a:avLst/>
          </a:prstGeom>
        </p:spPr>
        <p:txBody>
          <a:bodyPr wrap="none">
            <a:spAutoFit/>
          </a:bodyPr>
          <a:lstStyle/>
          <a:p>
            <a:r>
              <a:rPr lang="tr-TR" dirty="0">
                <a:solidFill>
                  <a:schemeClr val="tx1">
                    <a:lumMod val="85000"/>
                    <a:lumOff val="15000"/>
                  </a:schemeClr>
                </a:solidFill>
                <a:latin typeface="Source Sans Pro Black" panose="020B0803030403020204" pitchFamily="34" charset="0"/>
              </a:rPr>
              <a:t>HUNGARY</a:t>
            </a:r>
            <a:endParaRPr lang="en-US" dirty="0">
              <a:solidFill>
                <a:schemeClr val="tx1">
                  <a:lumMod val="85000"/>
                  <a:lumOff val="15000"/>
                </a:schemeClr>
              </a:solidFill>
              <a:latin typeface="Source Sans Pro Black" panose="020B0803030403020204" pitchFamily="34" charset="0"/>
            </a:endParaRPr>
          </a:p>
        </p:txBody>
      </p:sp>
      <p:sp>
        <p:nvSpPr>
          <p:cNvPr id="20" name="Rectangle 19"/>
          <p:cNvSpPr/>
          <p:nvPr/>
        </p:nvSpPr>
        <p:spPr>
          <a:xfrm>
            <a:off x="6757087" y="4166431"/>
            <a:ext cx="1484702" cy="338554"/>
          </a:xfrm>
          <a:prstGeom prst="rect">
            <a:avLst/>
          </a:prstGeom>
        </p:spPr>
        <p:txBody>
          <a:bodyPr wrap="none">
            <a:spAutoFit/>
          </a:bodyPr>
          <a:lstStyle/>
          <a:p>
            <a:r>
              <a:rPr lang="en-US" sz="1600" i="1" dirty="0" err="1">
                <a:solidFill>
                  <a:schemeClr val="tx1">
                    <a:lumMod val="85000"/>
                    <a:lumOff val="15000"/>
                  </a:schemeClr>
                </a:solidFill>
                <a:latin typeface="Source Sans Pro Light" panose="020B0403030403020204" pitchFamily="34" charset="0"/>
              </a:rPr>
              <a:t>Magyarország</a:t>
            </a:r>
            <a:endParaRPr lang="en-US" sz="1600" i="1" dirty="0">
              <a:solidFill>
                <a:schemeClr val="tx1">
                  <a:lumMod val="85000"/>
                  <a:lumOff val="15000"/>
                </a:schemeClr>
              </a:solidFill>
              <a:latin typeface="Source Sans Pro Light" panose="020B0403030403020204" pitchFamily="34" charset="0"/>
            </a:endParaRPr>
          </a:p>
        </p:txBody>
      </p:sp>
      <p:sp>
        <p:nvSpPr>
          <p:cNvPr id="21" name="Oval 20"/>
          <p:cNvSpPr/>
          <p:nvPr/>
        </p:nvSpPr>
        <p:spPr>
          <a:xfrm>
            <a:off x="6176062" y="4654018"/>
            <a:ext cx="561975" cy="56197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50" dirty="0">
                <a:latin typeface="Source Sans Pro Light" panose="020B0403030403020204" pitchFamily="34" charset="0"/>
              </a:rPr>
              <a:t>05</a:t>
            </a:r>
          </a:p>
        </p:txBody>
      </p:sp>
      <p:sp>
        <p:nvSpPr>
          <p:cNvPr id="22" name="Rectangle 21"/>
          <p:cNvSpPr/>
          <p:nvPr/>
        </p:nvSpPr>
        <p:spPr>
          <a:xfrm>
            <a:off x="6757087" y="4660969"/>
            <a:ext cx="1308884" cy="369332"/>
          </a:xfrm>
          <a:prstGeom prst="rect">
            <a:avLst/>
          </a:prstGeom>
        </p:spPr>
        <p:txBody>
          <a:bodyPr wrap="none">
            <a:spAutoFit/>
          </a:bodyPr>
          <a:lstStyle/>
          <a:p>
            <a:r>
              <a:rPr lang="tr-TR" dirty="0">
                <a:solidFill>
                  <a:schemeClr val="tx1">
                    <a:lumMod val="85000"/>
                    <a:lumOff val="15000"/>
                  </a:schemeClr>
                </a:solidFill>
                <a:latin typeface="Source Sans Pro Black" panose="020B0803030403020204" pitchFamily="34" charset="0"/>
              </a:rPr>
              <a:t>SLOVAKIA</a:t>
            </a:r>
            <a:endParaRPr lang="en-US" dirty="0">
              <a:solidFill>
                <a:schemeClr val="tx1">
                  <a:lumMod val="85000"/>
                  <a:lumOff val="15000"/>
                </a:schemeClr>
              </a:solidFill>
              <a:latin typeface="Source Sans Pro Black" panose="020B0803030403020204" pitchFamily="34" charset="0"/>
            </a:endParaRPr>
          </a:p>
        </p:txBody>
      </p:sp>
      <p:sp>
        <p:nvSpPr>
          <p:cNvPr id="23" name="Rectangle 22"/>
          <p:cNvSpPr/>
          <p:nvPr/>
        </p:nvSpPr>
        <p:spPr>
          <a:xfrm>
            <a:off x="6757087" y="4891360"/>
            <a:ext cx="1128835" cy="338554"/>
          </a:xfrm>
          <a:prstGeom prst="rect">
            <a:avLst/>
          </a:prstGeom>
        </p:spPr>
        <p:txBody>
          <a:bodyPr wrap="none">
            <a:spAutoFit/>
          </a:bodyPr>
          <a:lstStyle/>
          <a:p>
            <a:r>
              <a:rPr lang="en-US" sz="1600" i="1" dirty="0" err="1">
                <a:solidFill>
                  <a:schemeClr val="tx1">
                    <a:lumMod val="85000"/>
                    <a:lumOff val="15000"/>
                  </a:schemeClr>
                </a:solidFill>
                <a:latin typeface="Source Sans Pro Light" panose="020B0403030403020204" pitchFamily="34" charset="0"/>
              </a:rPr>
              <a:t>Slovensko</a:t>
            </a:r>
            <a:endParaRPr lang="en-US" sz="1600" i="1" dirty="0">
              <a:solidFill>
                <a:schemeClr val="tx1">
                  <a:lumMod val="85000"/>
                  <a:lumOff val="15000"/>
                </a:schemeClr>
              </a:solidFill>
              <a:latin typeface="Source Sans Pro Light" panose="020B0403030403020204" pitchFamily="34" charset="0"/>
            </a:endParaRPr>
          </a:p>
        </p:txBody>
      </p:sp>
    </p:spTree>
    <p:extLst>
      <p:ext uri="{BB962C8B-B14F-4D97-AF65-F5344CB8AC3E}">
        <p14:creationId xmlns:p14="http://schemas.microsoft.com/office/powerpoint/2010/main" val="89411011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750" fill="hold"/>
                                        <p:tgtEl>
                                          <p:spTgt spid="43"/>
                                        </p:tgtEl>
                                        <p:attrNameLst>
                                          <p:attrName>ppt_x</p:attrName>
                                        </p:attrNameLst>
                                      </p:cBhvr>
                                      <p:tavLst>
                                        <p:tav tm="0">
                                          <p:val>
                                            <p:strVal val="0-#ppt_w/2"/>
                                          </p:val>
                                        </p:tav>
                                        <p:tav tm="100000">
                                          <p:val>
                                            <p:strVal val="#ppt_x"/>
                                          </p:val>
                                        </p:tav>
                                      </p:tavLst>
                                    </p:anim>
                                    <p:anim calcmode="lin" valueType="num">
                                      <p:cBhvr additive="base">
                                        <p:cTn id="8" dur="75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1350"/>
                            </p:stCondLst>
                            <p:childTnLst>
                              <p:par>
                                <p:cTn id="10" presetID="22" presetClass="entr" presetSubtype="8"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par>
                          <p:cTn id="13" fill="hold">
                            <p:stCondLst>
                              <p:cond delay="1850"/>
                            </p:stCondLst>
                            <p:childTnLst>
                              <p:par>
                                <p:cTn id="14" presetID="22" presetClass="entr" presetSubtype="8"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par>
                          <p:cTn id="17" fill="hold">
                            <p:stCondLst>
                              <p:cond delay="2350"/>
                            </p:stCondLst>
                            <p:childTnLst>
                              <p:par>
                                <p:cTn id="18" presetID="22" presetClass="entr" presetSubtype="8"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par>
                          <p:cTn id="21" fill="hold">
                            <p:stCondLst>
                              <p:cond delay="2850"/>
                            </p:stCondLst>
                            <p:childTnLst>
                              <p:par>
                                <p:cTn id="22" presetID="2" presetClass="entr" presetSubtype="2"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750" fill="hold"/>
                                        <p:tgtEl>
                                          <p:spTgt spid="8"/>
                                        </p:tgtEl>
                                        <p:attrNameLst>
                                          <p:attrName>ppt_x</p:attrName>
                                        </p:attrNameLst>
                                      </p:cBhvr>
                                      <p:tavLst>
                                        <p:tav tm="0">
                                          <p:val>
                                            <p:strVal val="1+#ppt_w/2"/>
                                          </p:val>
                                        </p:tav>
                                        <p:tav tm="100000">
                                          <p:val>
                                            <p:strVal val="#ppt_x"/>
                                          </p:val>
                                        </p:tav>
                                      </p:tavLst>
                                    </p:anim>
                                    <p:anim calcmode="lin" valueType="num">
                                      <p:cBhvr additive="base">
                                        <p:cTn id="25" dur="75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750" fill="hold"/>
                                        <p:tgtEl>
                                          <p:spTgt spid="10"/>
                                        </p:tgtEl>
                                        <p:attrNameLst>
                                          <p:attrName>ppt_x</p:attrName>
                                        </p:attrNameLst>
                                      </p:cBhvr>
                                      <p:tavLst>
                                        <p:tav tm="0">
                                          <p:val>
                                            <p:strVal val="1+#ppt_w/2"/>
                                          </p:val>
                                        </p:tav>
                                        <p:tav tm="100000">
                                          <p:val>
                                            <p:strVal val="#ppt_x"/>
                                          </p:val>
                                        </p:tav>
                                      </p:tavLst>
                                    </p:anim>
                                    <p:anim calcmode="lin" valueType="num">
                                      <p:cBhvr additive="base">
                                        <p:cTn id="29" dur="75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750" fill="hold"/>
                                        <p:tgtEl>
                                          <p:spTgt spid="11"/>
                                        </p:tgtEl>
                                        <p:attrNameLst>
                                          <p:attrName>ppt_x</p:attrName>
                                        </p:attrNameLst>
                                      </p:cBhvr>
                                      <p:tavLst>
                                        <p:tav tm="0">
                                          <p:val>
                                            <p:strVal val="1+#ppt_w/2"/>
                                          </p:val>
                                        </p:tav>
                                        <p:tav tm="100000">
                                          <p:val>
                                            <p:strVal val="#ppt_x"/>
                                          </p:val>
                                        </p:tav>
                                      </p:tavLst>
                                    </p:anim>
                                    <p:anim calcmode="lin" valueType="num">
                                      <p:cBhvr additive="base">
                                        <p:cTn id="33" dur="75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4100"/>
                            </p:stCondLst>
                            <p:childTnLst>
                              <p:par>
                                <p:cTn id="35" presetID="2" presetClass="entr" presetSubtype="2" decel="10000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1+#ppt_w/2"/>
                                          </p:val>
                                        </p:tav>
                                        <p:tav tm="100000">
                                          <p:val>
                                            <p:strVal val="#ppt_x"/>
                                          </p:val>
                                        </p:tav>
                                      </p:tavLst>
                                    </p:anim>
                                    <p:anim calcmode="lin" valueType="num">
                                      <p:cBhvr additive="base">
                                        <p:cTn id="38" dur="75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1+#ppt_w/2"/>
                                          </p:val>
                                        </p:tav>
                                        <p:tav tm="100000">
                                          <p:val>
                                            <p:strVal val="#ppt_x"/>
                                          </p:val>
                                        </p:tav>
                                      </p:tavLst>
                                    </p:anim>
                                    <p:anim calcmode="lin" valueType="num">
                                      <p:cBhvr additive="base">
                                        <p:cTn id="42" dur="75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50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750" fill="hold"/>
                                        <p:tgtEl>
                                          <p:spTgt spid="14"/>
                                        </p:tgtEl>
                                        <p:attrNameLst>
                                          <p:attrName>ppt_x</p:attrName>
                                        </p:attrNameLst>
                                      </p:cBhvr>
                                      <p:tavLst>
                                        <p:tav tm="0">
                                          <p:val>
                                            <p:strVal val="1+#ppt_w/2"/>
                                          </p:val>
                                        </p:tav>
                                        <p:tav tm="100000">
                                          <p:val>
                                            <p:strVal val="#ppt_x"/>
                                          </p:val>
                                        </p:tav>
                                      </p:tavLst>
                                    </p:anim>
                                    <p:anim calcmode="lin" valueType="num">
                                      <p:cBhvr additive="base">
                                        <p:cTn id="46" dur="750" fill="hold"/>
                                        <p:tgtEl>
                                          <p:spTgt spid="14"/>
                                        </p:tgtEl>
                                        <p:attrNameLst>
                                          <p:attrName>ppt_y</p:attrName>
                                        </p:attrNameLst>
                                      </p:cBhvr>
                                      <p:tavLst>
                                        <p:tav tm="0">
                                          <p:val>
                                            <p:strVal val="#ppt_y"/>
                                          </p:val>
                                        </p:tav>
                                        <p:tav tm="100000">
                                          <p:val>
                                            <p:strVal val="#ppt_y"/>
                                          </p:val>
                                        </p:tav>
                                      </p:tavLst>
                                    </p:anim>
                                  </p:childTnLst>
                                </p:cTn>
                              </p:par>
                            </p:childTnLst>
                          </p:cTn>
                        </p:par>
                        <p:par>
                          <p:cTn id="47" fill="hold">
                            <p:stCondLst>
                              <p:cond delay="5350"/>
                            </p:stCondLst>
                            <p:childTnLst>
                              <p:par>
                                <p:cTn id="48" presetID="2" presetClass="entr" presetSubtype="2" decel="10000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750" fill="hold"/>
                                        <p:tgtEl>
                                          <p:spTgt spid="15"/>
                                        </p:tgtEl>
                                        <p:attrNameLst>
                                          <p:attrName>ppt_x</p:attrName>
                                        </p:attrNameLst>
                                      </p:cBhvr>
                                      <p:tavLst>
                                        <p:tav tm="0">
                                          <p:val>
                                            <p:strVal val="1+#ppt_w/2"/>
                                          </p:val>
                                        </p:tav>
                                        <p:tav tm="100000">
                                          <p:val>
                                            <p:strVal val="#ppt_x"/>
                                          </p:val>
                                        </p:tav>
                                      </p:tavLst>
                                    </p:anim>
                                    <p:anim calcmode="lin" valueType="num">
                                      <p:cBhvr additive="base">
                                        <p:cTn id="51" dur="75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5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750" fill="hold"/>
                                        <p:tgtEl>
                                          <p:spTgt spid="16"/>
                                        </p:tgtEl>
                                        <p:attrNameLst>
                                          <p:attrName>ppt_x</p:attrName>
                                        </p:attrNameLst>
                                      </p:cBhvr>
                                      <p:tavLst>
                                        <p:tav tm="0">
                                          <p:val>
                                            <p:strVal val="1+#ppt_w/2"/>
                                          </p:val>
                                        </p:tav>
                                        <p:tav tm="100000">
                                          <p:val>
                                            <p:strVal val="#ppt_x"/>
                                          </p:val>
                                        </p:tav>
                                      </p:tavLst>
                                    </p:anim>
                                    <p:anim calcmode="lin" valueType="num">
                                      <p:cBhvr additive="base">
                                        <p:cTn id="55" dur="750" fill="hold"/>
                                        <p:tgtEl>
                                          <p:spTgt spid="16"/>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50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750" fill="hold"/>
                                        <p:tgtEl>
                                          <p:spTgt spid="17"/>
                                        </p:tgtEl>
                                        <p:attrNameLst>
                                          <p:attrName>ppt_x</p:attrName>
                                        </p:attrNameLst>
                                      </p:cBhvr>
                                      <p:tavLst>
                                        <p:tav tm="0">
                                          <p:val>
                                            <p:strVal val="1+#ppt_w/2"/>
                                          </p:val>
                                        </p:tav>
                                        <p:tav tm="100000">
                                          <p:val>
                                            <p:strVal val="#ppt_x"/>
                                          </p:val>
                                        </p:tav>
                                      </p:tavLst>
                                    </p:anim>
                                    <p:anim calcmode="lin" valueType="num">
                                      <p:cBhvr additive="base">
                                        <p:cTn id="59" dur="75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6600"/>
                            </p:stCondLst>
                            <p:childTnLst>
                              <p:par>
                                <p:cTn id="61" presetID="2" presetClass="entr" presetSubtype="2" decel="10000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750" fill="hold"/>
                                        <p:tgtEl>
                                          <p:spTgt spid="18"/>
                                        </p:tgtEl>
                                        <p:attrNameLst>
                                          <p:attrName>ppt_x</p:attrName>
                                        </p:attrNameLst>
                                      </p:cBhvr>
                                      <p:tavLst>
                                        <p:tav tm="0">
                                          <p:val>
                                            <p:strVal val="1+#ppt_w/2"/>
                                          </p:val>
                                        </p:tav>
                                        <p:tav tm="100000">
                                          <p:val>
                                            <p:strVal val="#ppt_x"/>
                                          </p:val>
                                        </p:tav>
                                      </p:tavLst>
                                    </p:anim>
                                    <p:anim calcmode="lin" valueType="num">
                                      <p:cBhvr additive="base">
                                        <p:cTn id="64" dur="750" fill="hold"/>
                                        <p:tgtEl>
                                          <p:spTgt spid="18"/>
                                        </p:tgtEl>
                                        <p:attrNameLst>
                                          <p:attrName>ppt_y</p:attrName>
                                        </p:attrNameLst>
                                      </p:cBhvr>
                                      <p:tavLst>
                                        <p:tav tm="0">
                                          <p:val>
                                            <p:strVal val="#ppt_y"/>
                                          </p:val>
                                        </p:tav>
                                        <p:tav tm="100000">
                                          <p:val>
                                            <p:strVal val="#ppt_y"/>
                                          </p:val>
                                        </p:tav>
                                      </p:tavLst>
                                    </p:anim>
                                  </p:childTnLst>
                                </p:cTn>
                              </p:par>
                              <p:par>
                                <p:cTn id="65" presetID="2" presetClass="entr" presetSubtype="2" decel="100000" fill="hold" grpId="0" nodeType="withEffect">
                                  <p:stCondLst>
                                    <p:cond delay="25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750" fill="hold"/>
                                        <p:tgtEl>
                                          <p:spTgt spid="19"/>
                                        </p:tgtEl>
                                        <p:attrNameLst>
                                          <p:attrName>ppt_x</p:attrName>
                                        </p:attrNameLst>
                                      </p:cBhvr>
                                      <p:tavLst>
                                        <p:tav tm="0">
                                          <p:val>
                                            <p:strVal val="1+#ppt_w/2"/>
                                          </p:val>
                                        </p:tav>
                                        <p:tav tm="100000">
                                          <p:val>
                                            <p:strVal val="#ppt_x"/>
                                          </p:val>
                                        </p:tav>
                                      </p:tavLst>
                                    </p:anim>
                                    <p:anim calcmode="lin" valueType="num">
                                      <p:cBhvr additive="base">
                                        <p:cTn id="68" dur="750" fill="hold"/>
                                        <p:tgtEl>
                                          <p:spTgt spid="19"/>
                                        </p:tgtEl>
                                        <p:attrNameLst>
                                          <p:attrName>ppt_y</p:attrName>
                                        </p:attrNameLst>
                                      </p:cBhvr>
                                      <p:tavLst>
                                        <p:tav tm="0">
                                          <p:val>
                                            <p:strVal val="#ppt_y"/>
                                          </p:val>
                                        </p:tav>
                                        <p:tav tm="100000">
                                          <p:val>
                                            <p:strVal val="#ppt_y"/>
                                          </p:val>
                                        </p:tav>
                                      </p:tavLst>
                                    </p:anim>
                                  </p:childTnLst>
                                </p:cTn>
                              </p:par>
                              <p:par>
                                <p:cTn id="69" presetID="2" presetClass="entr" presetSubtype="2" decel="100000" fill="hold" grpId="0" nodeType="withEffect">
                                  <p:stCondLst>
                                    <p:cond delay="50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1+#ppt_w/2"/>
                                          </p:val>
                                        </p:tav>
                                        <p:tav tm="100000">
                                          <p:val>
                                            <p:strVal val="#ppt_x"/>
                                          </p:val>
                                        </p:tav>
                                      </p:tavLst>
                                    </p:anim>
                                    <p:anim calcmode="lin" valueType="num">
                                      <p:cBhvr additive="base">
                                        <p:cTn id="72" dur="750" fill="hold"/>
                                        <p:tgtEl>
                                          <p:spTgt spid="20"/>
                                        </p:tgtEl>
                                        <p:attrNameLst>
                                          <p:attrName>ppt_y</p:attrName>
                                        </p:attrNameLst>
                                      </p:cBhvr>
                                      <p:tavLst>
                                        <p:tav tm="0">
                                          <p:val>
                                            <p:strVal val="#ppt_y"/>
                                          </p:val>
                                        </p:tav>
                                        <p:tav tm="100000">
                                          <p:val>
                                            <p:strVal val="#ppt_y"/>
                                          </p:val>
                                        </p:tav>
                                      </p:tavLst>
                                    </p:anim>
                                  </p:childTnLst>
                                </p:cTn>
                              </p:par>
                            </p:childTnLst>
                          </p:cTn>
                        </p:par>
                        <p:par>
                          <p:cTn id="73" fill="hold">
                            <p:stCondLst>
                              <p:cond delay="7850"/>
                            </p:stCondLst>
                            <p:childTnLst>
                              <p:par>
                                <p:cTn id="74" presetID="2" presetClass="entr" presetSubtype="2" decel="100000"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750" fill="hold"/>
                                        <p:tgtEl>
                                          <p:spTgt spid="21"/>
                                        </p:tgtEl>
                                        <p:attrNameLst>
                                          <p:attrName>ppt_x</p:attrName>
                                        </p:attrNameLst>
                                      </p:cBhvr>
                                      <p:tavLst>
                                        <p:tav tm="0">
                                          <p:val>
                                            <p:strVal val="1+#ppt_w/2"/>
                                          </p:val>
                                        </p:tav>
                                        <p:tav tm="100000">
                                          <p:val>
                                            <p:strVal val="#ppt_x"/>
                                          </p:val>
                                        </p:tav>
                                      </p:tavLst>
                                    </p:anim>
                                    <p:anim calcmode="lin" valueType="num">
                                      <p:cBhvr additive="base">
                                        <p:cTn id="77" dur="750" fill="hold"/>
                                        <p:tgtEl>
                                          <p:spTgt spid="21"/>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5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750" fill="hold"/>
                                        <p:tgtEl>
                                          <p:spTgt spid="22"/>
                                        </p:tgtEl>
                                        <p:attrNameLst>
                                          <p:attrName>ppt_x</p:attrName>
                                        </p:attrNameLst>
                                      </p:cBhvr>
                                      <p:tavLst>
                                        <p:tav tm="0">
                                          <p:val>
                                            <p:strVal val="1+#ppt_w/2"/>
                                          </p:val>
                                        </p:tav>
                                        <p:tav tm="100000">
                                          <p:val>
                                            <p:strVal val="#ppt_x"/>
                                          </p:val>
                                        </p:tav>
                                      </p:tavLst>
                                    </p:anim>
                                    <p:anim calcmode="lin" valueType="num">
                                      <p:cBhvr additive="base">
                                        <p:cTn id="81" dur="750" fill="hold"/>
                                        <p:tgtEl>
                                          <p:spTgt spid="22"/>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750" fill="hold"/>
                                        <p:tgtEl>
                                          <p:spTgt spid="23"/>
                                        </p:tgtEl>
                                        <p:attrNameLst>
                                          <p:attrName>ppt_x</p:attrName>
                                        </p:attrNameLst>
                                      </p:cBhvr>
                                      <p:tavLst>
                                        <p:tav tm="0">
                                          <p:val>
                                            <p:strVal val="1+#ppt_w/2"/>
                                          </p:val>
                                        </p:tav>
                                        <p:tav tm="100000">
                                          <p:val>
                                            <p:strVal val="#ppt_x"/>
                                          </p:val>
                                        </p:tav>
                                      </p:tavLst>
                                    </p:anim>
                                    <p:anim calcmode="lin" valueType="num">
                                      <p:cBhvr additive="base">
                                        <p:cTn id="85"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8" grpId="0" animBg="1"/>
      <p:bldP spid="10" grpId="0"/>
      <p:bldP spid="11" grpId="0"/>
      <p:bldP spid="12" grpId="0" animBg="1"/>
      <p:bldP spid="13" grpId="0"/>
      <p:bldP spid="14" grpId="0"/>
      <p:bldP spid="15" grpId="0" animBg="1"/>
      <p:bldP spid="16" grpId="0"/>
      <p:bldP spid="17" grpId="0"/>
      <p:bldP spid="18" grpId="0" animBg="1"/>
      <p:bldP spid="19" grpId="0"/>
      <p:bldP spid="20" grpId="0"/>
      <p:bldP spid="21" grpId="0" animBg="1"/>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3383025794"/>
              </p:ext>
            </p:extLst>
          </p:nvPr>
        </p:nvGraphicFramePr>
        <p:xfrm>
          <a:off x="5157199" y="824652"/>
          <a:ext cx="1868076" cy="1824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319781183"/>
              </p:ext>
            </p:extLst>
          </p:nvPr>
        </p:nvGraphicFramePr>
        <p:xfrm>
          <a:off x="2956855" y="1565692"/>
          <a:ext cx="1868076" cy="1824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577481771"/>
              </p:ext>
            </p:extLst>
          </p:nvPr>
        </p:nvGraphicFramePr>
        <p:xfrm>
          <a:off x="708817" y="799787"/>
          <a:ext cx="1868076" cy="1824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p:nvPr>
            <p:extLst>
              <p:ext uri="{D42A27DB-BD31-4B8C-83A1-F6EECF244321}">
                <p14:modId xmlns:p14="http://schemas.microsoft.com/office/powerpoint/2010/main" val="1074665647"/>
              </p:ext>
            </p:extLst>
          </p:nvPr>
        </p:nvGraphicFramePr>
        <p:xfrm>
          <a:off x="7417838" y="1565692"/>
          <a:ext cx="1868076" cy="18241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p:nvPr>
            <p:extLst>
              <p:ext uri="{D42A27DB-BD31-4B8C-83A1-F6EECF244321}">
                <p14:modId xmlns:p14="http://schemas.microsoft.com/office/powerpoint/2010/main" val="294505935"/>
              </p:ext>
            </p:extLst>
          </p:nvPr>
        </p:nvGraphicFramePr>
        <p:xfrm>
          <a:off x="9690339" y="805736"/>
          <a:ext cx="1868076" cy="1824120"/>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p:cNvSpPr txBox="1"/>
          <p:nvPr/>
        </p:nvSpPr>
        <p:spPr>
          <a:xfrm>
            <a:off x="463689" y="2587428"/>
            <a:ext cx="2358339" cy="830997"/>
          </a:xfrm>
          <a:prstGeom prst="rect">
            <a:avLst/>
          </a:prstGeom>
          <a:noFill/>
        </p:spPr>
        <p:txBody>
          <a:bodyPr wrap="none" rtlCol="0">
            <a:spAutoFit/>
          </a:bodyPr>
          <a:lstStyle/>
          <a:p>
            <a:pPr algn="ctr"/>
            <a:r>
              <a:rPr lang="tr-TR" sz="4800" spc="-150" dirty="0" err="1">
                <a:solidFill>
                  <a:schemeClr val="tx1">
                    <a:lumMod val="75000"/>
                    <a:lumOff val="25000"/>
                  </a:schemeClr>
                </a:solidFill>
                <a:latin typeface="Source Sans Pro Light" panose="020B0403030403020204" pitchFamily="34" charset="0"/>
              </a:rPr>
              <a:t>Slovakia</a:t>
            </a:r>
            <a:endParaRPr lang="en-MY" sz="4800" spc="-150" dirty="0">
              <a:solidFill>
                <a:schemeClr val="tx1">
                  <a:lumMod val="75000"/>
                  <a:lumOff val="25000"/>
                </a:schemeClr>
              </a:solidFill>
              <a:latin typeface="Source Sans Pro Light" panose="020B0403030403020204" pitchFamily="34" charset="0"/>
            </a:endParaRPr>
          </a:p>
        </p:txBody>
      </p:sp>
      <p:sp>
        <p:nvSpPr>
          <p:cNvPr id="32" name="TextBox 31"/>
          <p:cNvSpPr txBox="1"/>
          <p:nvPr/>
        </p:nvSpPr>
        <p:spPr>
          <a:xfrm>
            <a:off x="2859693" y="3347384"/>
            <a:ext cx="2090637" cy="830997"/>
          </a:xfrm>
          <a:prstGeom prst="rect">
            <a:avLst/>
          </a:prstGeom>
          <a:noFill/>
        </p:spPr>
        <p:txBody>
          <a:bodyPr wrap="none" rtlCol="0">
            <a:spAutoFit/>
          </a:bodyPr>
          <a:lstStyle/>
          <a:p>
            <a:pPr algn="ctr"/>
            <a:r>
              <a:rPr lang="tr-TR" sz="4800" spc="-150" dirty="0" err="1">
                <a:solidFill>
                  <a:schemeClr val="tx1">
                    <a:lumMod val="75000"/>
                    <a:lumOff val="25000"/>
                  </a:schemeClr>
                </a:solidFill>
                <a:latin typeface="Source Sans Pro Light" panose="020B0403030403020204" pitchFamily="34" charset="0"/>
              </a:rPr>
              <a:t>Greece</a:t>
            </a:r>
            <a:endParaRPr lang="en-MY" sz="4800" spc="-150" dirty="0">
              <a:solidFill>
                <a:schemeClr val="tx1">
                  <a:lumMod val="75000"/>
                  <a:lumOff val="25000"/>
                </a:schemeClr>
              </a:solidFill>
              <a:latin typeface="Source Sans Pro Light" panose="020B0403030403020204" pitchFamily="34" charset="0"/>
            </a:endParaRPr>
          </a:p>
        </p:txBody>
      </p:sp>
      <p:sp>
        <p:nvSpPr>
          <p:cNvPr id="33" name="TextBox 32"/>
          <p:cNvSpPr txBox="1"/>
          <p:nvPr/>
        </p:nvSpPr>
        <p:spPr>
          <a:xfrm>
            <a:off x="5040523" y="2587428"/>
            <a:ext cx="2124299" cy="830997"/>
          </a:xfrm>
          <a:prstGeom prst="rect">
            <a:avLst/>
          </a:prstGeom>
          <a:noFill/>
        </p:spPr>
        <p:txBody>
          <a:bodyPr wrap="none" rtlCol="0">
            <a:spAutoFit/>
          </a:bodyPr>
          <a:lstStyle/>
          <a:p>
            <a:pPr algn="ctr"/>
            <a:r>
              <a:rPr lang="tr-TR" sz="4800" b="1" spc="-150" dirty="0">
                <a:solidFill>
                  <a:schemeClr val="tx1">
                    <a:lumMod val="75000"/>
                    <a:lumOff val="25000"/>
                  </a:schemeClr>
                </a:solidFill>
                <a:effectLst>
                  <a:outerShdw blurRad="38100" dist="38100" dir="2700000" algn="tl">
                    <a:srgbClr val="000000">
                      <a:alpha val="43137"/>
                    </a:srgbClr>
                  </a:outerShdw>
                </a:effectLst>
                <a:latin typeface="Source Sans Pro Light" panose="020B0403030403020204" pitchFamily="34" charset="0"/>
              </a:rPr>
              <a:t>Poland</a:t>
            </a:r>
            <a:endParaRPr lang="en-MY" sz="4800" b="1" spc="-150" dirty="0">
              <a:solidFill>
                <a:schemeClr val="tx1">
                  <a:lumMod val="75000"/>
                  <a:lumOff val="25000"/>
                </a:schemeClr>
              </a:solidFill>
              <a:effectLst>
                <a:outerShdw blurRad="38100" dist="38100" dir="2700000" algn="tl">
                  <a:srgbClr val="000000">
                    <a:alpha val="43137"/>
                  </a:srgbClr>
                </a:outerShdw>
              </a:effectLst>
              <a:latin typeface="Source Sans Pro Light" panose="020B0403030403020204" pitchFamily="34" charset="0"/>
            </a:endParaRPr>
          </a:p>
        </p:txBody>
      </p:sp>
      <p:sp>
        <p:nvSpPr>
          <p:cNvPr id="34" name="TextBox 33"/>
          <p:cNvSpPr txBox="1"/>
          <p:nvPr/>
        </p:nvSpPr>
        <p:spPr>
          <a:xfrm>
            <a:off x="7142871" y="3347384"/>
            <a:ext cx="2379177" cy="830997"/>
          </a:xfrm>
          <a:prstGeom prst="rect">
            <a:avLst/>
          </a:prstGeom>
          <a:noFill/>
        </p:spPr>
        <p:txBody>
          <a:bodyPr wrap="none" rtlCol="0">
            <a:spAutoFit/>
          </a:bodyPr>
          <a:lstStyle/>
          <a:p>
            <a:pPr algn="ctr"/>
            <a:r>
              <a:rPr lang="tr-TR" sz="4800" spc="-150" dirty="0" err="1">
                <a:solidFill>
                  <a:schemeClr val="tx1">
                    <a:lumMod val="75000"/>
                    <a:lumOff val="25000"/>
                  </a:schemeClr>
                </a:solidFill>
                <a:latin typeface="Source Sans Pro Light" panose="020B0403030403020204" pitchFamily="34" charset="0"/>
              </a:rPr>
              <a:t>Hungary</a:t>
            </a:r>
            <a:endParaRPr lang="en-MY" sz="4800" spc="-150" dirty="0">
              <a:solidFill>
                <a:schemeClr val="tx1">
                  <a:lumMod val="75000"/>
                  <a:lumOff val="25000"/>
                </a:schemeClr>
              </a:solidFill>
              <a:latin typeface="Source Sans Pro Light" panose="020B0403030403020204" pitchFamily="34" charset="0"/>
            </a:endParaRPr>
          </a:p>
        </p:txBody>
      </p:sp>
      <p:sp>
        <p:nvSpPr>
          <p:cNvPr id="36" name="TextBox 35"/>
          <p:cNvSpPr txBox="1"/>
          <p:nvPr/>
        </p:nvSpPr>
        <p:spPr>
          <a:xfrm>
            <a:off x="9620285" y="2587428"/>
            <a:ext cx="1929952" cy="830997"/>
          </a:xfrm>
          <a:prstGeom prst="rect">
            <a:avLst/>
          </a:prstGeom>
          <a:noFill/>
        </p:spPr>
        <p:txBody>
          <a:bodyPr wrap="none" rtlCol="0">
            <a:spAutoFit/>
          </a:bodyPr>
          <a:lstStyle/>
          <a:p>
            <a:pPr algn="ctr"/>
            <a:r>
              <a:rPr lang="tr-TR" sz="4800" spc="-150" dirty="0" err="1">
                <a:solidFill>
                  <a:schemeClr val="tx1">
                    <a:lumMod val="75000"/>
                    <a:lumOff val="25000"/>
                  </a:schemeClr>
                </a:solidFill>
                <a:latin typeface="Source Sans Pro Light" panose="020B0403030403020204" pitchFamily="34" charset="0"/>
              </a:rPr>
              <a:t>Turkey</a:t>
            </a:r>
            <a:endParaRPr lang="en-MY" sz="4800" spc="-150" dirty="0">
              <a:solidFill>
                <a:schemeClr val="tx1">
                  <a:lumMod val="75000"/>
                  <a:lumOff val="25000"/>
                </a:schemeClr>
              </a:solidFill>
              <a:latin typeface="Source Sans Pro Light" panose="020B0403030403020204" pitchFamily="34" charset="0"/>
            </a:endParaRPr>
          </a:p>
        </p:txBody>
      </p:sp>
      <p:sp>
        <p:nvSpPr>
          <p:cNvPr id="65" name="Rectangle 64"/>
          <p:cNvSpPr/>
          <p:nvPr/>
        </p:nvSpPr>
        <p:spPr>
          <a:xfrm>
            <a:off x="847791" y="5614422"/>
            <a:ext cx="2960628" cy="430887"/>
          </a:xfrm>
          <a:prstGeom prst="rect">
            <a:avLst/>
          </a:prstGeom>
          <a:solidFill>
            <a:srgbClr val="FFF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6" name="TextBox 65"/>
          <p:cNvSpPr txBox="1"/>
          <p:nvPr/>
        </p:nvSpPr>
        <p:spPr>
          <a:xfrm>
            <a:off x="1091817" y="5273490"/>
            <a:ext cx="7226796" cy="830997"/>
          </a:xfrm>
          <a:prstGeom prst="rect">
            <a:avLst/>
          </a:prstGeom>
          <a:noFill/>
        </p:spPr>
        <p:txBody>
          <a:bodyPr wrap="square" rtlCol="0">
            <a:spAutoFit/>
          </a:bodyPr>
          <a:lstStyle/>
          <a:p>
            <a:pPr>
              <a:lnSpc>
                <a:spcPct val="80000"/>
              </a:lnSpc>
            </a:pPr>
            <a:r>
              <a:rPr lang="tr-TR" sz="6000" dirty="0" err="1">
                <a:solidFill>
                  <a:schemeClr val="tx1">
                    <a:lumMod val="75000"/>
                    <a:lumOff val="25000"/>
                  </a:schemeClr>
                </a:solidFill>
                <a:latin typeface="Source Sans Pro Light" panose="020B0403030403020204" pitchFamily="34" charset="0"/>
              </a:rPr>
              <a:t>Partnership</a:t>
            </a:r>
            <a:r>
              <a:rPr lang="tr-TR" sz="6000" dirty="0">
                <a:solidFill>
                  <a:schemeClr val="tx1">
                    <a:lumMod val="75000"/>
                    <a:lumOff val="25000"/>
                  </a:schemeClr>
                </a:solidFill>
                <a:latin typeface="Source Sans Pro Light" panose="020B0403030403020204" pitchFamily="34" charset="0"/>
              </a:rPr>
              <a:t> Chart : </a:t>
            </a:r>
            <a:endParaRPr lang="en-MY" sz="6000" dirty="0">
              <a:solidFill>
                <a:schemeClr val="tx1">
                  <a:lumMod val="75000"/>
                  <a:lumOff val="25000"/>
                </a:schemeClr>
              </a:solidFill>
              <a:latin typeface="Source Sans Pro Light" panose="020B0403030403020204" pitchFamily="34" charset="0"/>
            </a:endParaRPr>
          </a:p>
        </p:txBody>
      </p:sp>
      <p:sp>
        <p:nvSpPr>
          <p:cNvPr id="67" name="TextBox 66"/>
          <p:cNvSpPr txBox="1"/>
          <p:nvPr/>
        </p:nvSpPr>
        <p:spPr>
          <a:xfrm>
            <a:off x="5328696" y="1552046"/>
            <a:ext cx="1505540" cy="369332"/>
          </a:xfrm>
          <a:prstGeom prst="rect">
            <a:avLst/>
          </a:prstGeom>
          <a:noFill/>
        </p:spPr>
        <p:txBody>
          <a:bodyPr wrap="none" rtlCol="0">
            <a:spAutoFit/>
          </a:bodyPr>
          <a:lstStyle/>
          <a:p>
            <a:pPr algn="ctr"/>
            <a:r>
              <a:rPr lang="tr-TR" b="1" dirty="0" err="1">
                <a:solidFill>
                  <a:srgbClr val="D50A27"/>
                </a:solidFill>
                <a:effectLst>
                  <a:outerShdw blurRad="38100" dist="38100" dir="2700000" algn="tl">
                    <a:srgbClr val="000000">
                      <a:alpha val="43137"/>
                    </a:srgbClr>
                  </a:outerShdw>
                </a:effectLst>
                <a:latin typeface="Source Sans Pro Light" panose="020B0403030403020204" pitchFamily="34" charset="0"/>
              </a:rPr>
              <a:t>Coordinator</a:t>
            </a:r>
            <a:endParaRPr lang="en-MY" b="1" dirty="0">
              <a:solidFill>
                <a:srgbClr val="D50A27"/>
              </a:solidFill>
              <a:effectLst>
                <a:outerShdw blurRad="38100" dist="38100" dir="2700000" algn="tl">
                  <a:srgbClr val="000000">
                    <a:alpha val="43137"/>
                  </a:srgbClr>
                </a:outerShdw>
              </a:effectLst>
              <a:latin typeface="Source Sans Pro Light" panose="020B0403030403020204" pitchFamily="34" charset="0"/>
            </a:endParaRPr>
          </a:p>
        </p:txBody>
      </p:sp>
      <p:sp>
        <p:nvSpPr>
          <p:cNvPr id="68" name="TextBox 67"/>
          <p:cNvSpPr txBox="1"/>
          <p:nvPr/>
        </p:nvSpPr>
        <p:spPr>
          <a:xfrm>
            <a:off x="3390735" y="2323672"/>
            <a:ext cx="941284" cy="369332"/>
          </a:xfrm>
          <a:prstGeom prst="rect">
            <a:avLst/>
          </a:prstGeom>
          <a:noFill/>
        </p:spPr>
        <p:txBody>
          <a:bodyPr wrap="none" rtlCol="0">
            <a:spAutoFit/>
          </a:bodyPr>
          <a:lstStyle/>
          <a:p>
            <a:pPr algn="ctr"/>
            <a:r>
              <a:rPr lang="tr-TR" dirty="0">
                <a:latin typeface="Source Sans Pro Light" panose="020B0403030403020204" pitchFamily="34" charset="0"/>
              </a:rPr>
              <a:t>Partner</a:t>
            </a:r>
            <a:endParaRPr lang="en-MY" dirty="0">
              <a:latin typeface="Source Sans Pro Light" panose="020B0403030403020204" pitchFamily="34" charset="0"/>
            </a:endParaRPr>
          </a:p>
        </p:txBody>
      </p:sp>
      <p:sp>
        <p:nvSpPr>
          <p:cNvPr id="69" name="TextBox 68"/>
          <p:cNvSpPr txBox="1"/>
          <p:nvPr/>
        </p:nvSpPr>
        <p:spPr>
          <a:xfrm>
            <a:off x="1193887" y="1508942"/>
            <a:ext cx="941284" cy="369332"/>
          </a:xfrm>
          <a:prstGeom prst="rect">
            <a:avLst/>
          </a:prstGeom>
          <a:noFill/>
        </p:spPr>
        <p:txBody>
          <a:bodyPr wrap="none" rtlCol="0">
            <a:spAutoFit/>
          </a:bodyPr>
          <a:lstStyle/>
          <a:p>
            <a:pPr algn="ctr"/>
            <a:r>
              <a:rPr lang="tr-TR" dirty="0">
                <a:latin typeface="Source Sans Pro Light" panose="020B0403030403020204" pitchFamily="34" charset="0"/>
              </a:rPr>
              <a:t>Partner</a:t>
            </a:r>
            <a:endParaRPr lang="en-MY" dirty="0">
              <a:latin typeface="Source Sans Pro Light" panose="020B0403030403020204" pitchFamily="34" charset="0"/>
            </a:endParaRPr>
          </a:p>
        </p:txBody>
      </p:sp>
      <p:sp>
        <p:nvSpPr>
          <p:cNvPr id="70" name="TextBox 69"/>
          <p:cNvSpPr txBox="1"/>
          <p:nvPr/>
        </p:nvSpPr>
        <p:spPr>
          <a:xfrm>
            <a:off x="7893672" y="2336569"/>
            <a:ext cx="941284" cy="369332"/>
          </a:xfrm>
          <a:prstGeom prst="rect">
            <a:avLst/>
          </a:prstGeom>
          <a:noFill/>
        </p:spPr>
        <p:txBody>
          <a:bodyPr wrap="none" rtlCol="0">
            <a:spAutoFit/>
          </a:bodyPr>
          <a:lstStyle/>
          <a:p>
            <a:pPr algn="ctr"/>
            <a:r>
              <a:rPr lang="tr-TR" dirty="0">
                <a:latin typeface="Source Sans Pro Light" panose="020B0403030403020204" pitchFamily="34" charset="0"/>
              </a:rPr>
              <a:t>Partner</a:t>
            </a:r>
            <a:endParaRPr lang="en-MY" dirty="0">
              <a:latin typeface="Source Sans Pro Light" panose="020B0403030403020204" pitchFamily="34" charset="0"/>
            </a:endParaRPr>
          </a:p>
        </p:txBody>
      </p:sp>
      <p:sp>
        <p:nvSpPr>
          <p:cNvPr id="71" name="TextBox 70"/>
          <p:cNvSpPr txBox="1"/>
          <p:nvPr/>
        </p:nvSpPr>
        <p:spPr>
          <a:xfrm>
            <a:off x="10157096" y="1552046"/>
            <a:ext cx="941284" cy="369332"/>
          </a:xfrm>
          <a:prstGeom prst="rect">
            <a:avLst/>
          </a:prstGeom>
          <a:noFill/>
        </p:spPr>
        <p:txBody>
          <a:bodyPr wrap="none" rtlCol="0">
            <a:spAutoFit/>
          </a:bodyPr>
          <a:lstStyle/>
          <a:p>
            <a:pPr algn="ctr"/>
            <a:r>
              <a:rPr lang="tr-TR" dirty="0">
                <a:latin typeface="Source Sans Pro Light" panose="020B0403030403020204" pitchFamily="34" charset="0"/>
              </a:rPr>
              <a:t>Partner</a:t>
            </a:r>
            <a:endParaRPr lang="en-MY" dirty="0">
              <a:latin typeface="Source Sans Pro Light" panose="020B0403030403020204" pitchFamily="34" charset="0"/>
            </a:endParaRPr>
          </a:p>
        </p:txBody>
      </p:sp>
    </p:spTree>
    <p:extLst>
      <p:ext uri="{BB962C8B-B14F-4D97-AF65-F5344CB8AC3E}">
        <p14:creationId xmlns:p14="http://schemas.microsoft.com/office/powerpoint/2010/main" val="424306462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iterate type="wd">
                                    <p:tmPct val="10000"/>
                                  </p:iterate>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22" presetClass="entr" presetSubtype="8"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par>
                          <p:cTn id="13" fill="hold">
                            <p:stCondLst>
                              <p:cond delay="1400"/>
                            </p:stCondLst>
                            <p:childTnLst>
                              <p:par>
                                <p:cTn id="14" presetID="21"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1000"/>
                                        <p:tgtEl>
                                          <p:spTgt spid="15"/>
                                        </p:tgtEl>
                                      </p:cBhvr>
                                    </p:animEffect>
                                  </p:childTnLst>
                                </p:cTn>
                              </p:par>
                              <p:par>
                                <p:cTn id="17" presetID="2" presetClass="entr" presetSubtype="4" decel="10000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750" fill="hold"/>
                                        <p:tgtEl>
                                          <p:spTgt spid="67"/>
                                        </p:tgtEl>
                                        <p:attrNameLst>
                                          <p:attrName>ppt_x</p:attrName>
                                        </p:attrNameLst>
                                      </p:cBhvr>
                                      <p:tavLst>
                                        <p:tav tm="0">
                                          <p:val>
                                            <p:strVal val="#ppt_x"/>
                                          </p:val>
                                        </p:tav>
                                        <p:tav tm="100000">
                                          <p:val>
                                            <p:strVal val="#ppt_x"/>
                                          </p:val>
                                        </p:tav>
                                      </p:tavLst>
                                    </p:anim>
                                    <p:anim calcmode="lin" valueType="num">
                                      <p:cBhvr additive="base">
                                        <p:cTn id="20" dur="750" fill="hold"/>
                                        <p:tgtEl>
                                          <p:spTgt spid="67"/>
                                        </p:tgtEl>
                                        <p:attrNameLst>
                                          <p:attrName>ppt_y</p:attrName>
                                        </p:attrNameLst>
                                      </p:cBhvr>
                                      <p:tavLst>
                                        <p:tav tm="0">
                                          <p:val>
                                            <p:strVal val="1+#ppt_h/2"/>
                                          </p:val>
                                        </p:tav>
                                        <p:tav tm="100000">
                                          <p:val>
                                            <p:strVal val="#ppt_y"/>
                                          </p:val>
                                        </p:tav>
                                      </p:tavLst>
                                    </p:anim>
                                  </p:childTnLst>
                                </p:cTn>
                              </p:par>
                            </p:childTnLst>
                          </p:cTn>
                        </p:par>
                        <p:par>
                          <p:cTn id="21" fill="hold">
                            <p:stCondLst>
                              <p:cond delay="2400"/>
                            </p:stCondLst>
                            <p:childTnLst>
                              <p:par>
                                <p:cTn id="22" presetID="53"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par>
                          <p:cTn id="27" fill="hold">
                            <p:stCondLst>
                              <p:cond delay="2900"/>
                            </p:stCondLst>
                            <p:childTnLst>
                              <p:par>
                                <p:cTn id="28" presetID="21"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 presetClass="entr" presetSubtype="4" decel="10000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750" fill="hold"/>
                                        <p:tgtEl>
                                          <p:spTgt spid="68"/>
                                        </p:tgtEl>
                                        <p:attrNameLst>
                                          <p:attrName>ppt_x</p:attrName>
                                        </p:attrNameLst>
                                      </p:cBhvr>
                                      <p:tavLst>
                                        <p:tav tm="0">
                                          <p:val>
                                            <p:strVal val="#ppt_x"/>
                                          </p:val>
                                        </p:tav>
                                        <p:tav tm="100000">
                                          <p:val>
                                            <p:strVal val="#ppt_x"/>
                                          </p:val>
                                        </p:tav>
                                      </p:tavLst>
                                    </p:anim>
                                    <p:anim calcmode="lin" valueType="num">
                                      <p:cBhvr additive="base">
                                        <p:cTn id="34" dur="750" fill="hold"/>
                                        <p:tgtEl>
                                          <p:spTgt spid="68"/>
                                        </p:tgtEl>
                                        <p:attrNameLst>
                                          <p:attrName>ppt_y</p:attrName>
                                        </p:attrNameLst>
                                      </p:cBhvr>
                                      <p:tavLst>
                                        <p:tav tm="0">
                                          <p:val>
                                            <p:strVal val="1+#ppt_h/2"/>
                                          </p:val>
                                        </p:tav>
                                        <p:tav tm="100000">
                                          <p:val>
                                            <p:strVal val="#ppt_y"/>
                                          </p:val>
                                        </p:tav>
                                      </p:tavLst>
                                    </p:anim>
                                  </p:childTnLst>
                                </p:cTn>
                              </p:par>
                            </p:childTnLst>
                          </p:cTn>
                        </p:par>
                        <p:par>
                          <p:cTn id="35" fill="hold">
                            <p:stCondLst>
                              <p:cond delay="39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4400"/>
                            </p:stCondLst>
                            <p:childTnLst>
                              <p:par>
                                <p:cTn id="42" presetID="21" presetClass="entr" presetSubtype="1"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1000"/>
                                        <p:tgtEl>
                                          <p:spTgt spid="17"/>
                                        </p:tgtEl>
                                      </p:cBhvr>
                                    </p:animEffect>
                                  </p:childTnLst>
                                </p:cTn>
                              </p:par>
                              <p:par>
                                <p:cTn id="45" presetID="2" presetClass="entr" presetSubtype="4" decel="10000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750" fill="hold"/>
                                        <p:tgtEl>
                                          <p:spTgt spid="69"/>
                                        </p:tgtEl>
                                        <p:attrNameLst>
                                          <p:attrName>ppt_x</p:attrName>
                                        </p:attrNameLst>
                                      </p:cBhvr>
                                      <p:tavLst>
                                        <p:tav tm="0">
                                          <p:val>
                                            <p:strVal val="#ppt_x"/>
                                          </p:val>
                                        </p:tav>
                                        <p:tav tm="100000">
                                          <p:val>
                                            <p:strVal val="#ppt_x"/>
                                          </p:val>
                                        </p:tav>
                                      </p:tavLst>
                                    </p:anim>
                                    <p:anim calcmode="lin" valueType="num">
                                      <p:cBhvr additive="base">
                                        <p:cTn id="48" dur="750" fill="hold"/>
                                        <p:tgtEl>
                                          <p:spTgt spid="69"/>
                                        </p:tgtEl>
                                        <p:attrNameLst>
                                          <p:attrName>ppt_y</p:attrName>
                                        </p:attrNameLst>
                                      </p:cBhvr>
                                      <p:tavLst>
                                        <p:tav tm="0">
                                          <p:val>
                                            <p:strVal val="1+#ppt_h/2"/>
                                          </p:val>
                                        </p:tav>
                                        <p:tav tm="100000">
                                          <p:val>
                                            <p:strVal val="#ppt_y"/>
                                          </p:val>
                                        </p:tav>
                                      </p:tavLst>
                                    </p:anim>
                                  </p:childTnLst>
                                </p:cTn>
                              </p:par>
                            </p:childTnLst>
                          </p:cTn>
                        </p:par>
                        <p:par>
                          <p:cTn id="49" fill="hold">
                            <p:stCondLst>
                              <p:cond delay="5400"/>
                            </p:stCondLst>
                            <p:childTnLst>
                              <p:par>
                                <p:cTn id="50" presetID="53"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5900"/>
                            </p:stCondLst>
                            <p:childTnLst>
                              <p:par>
                                <p:cTn id="56" presetID="21" presetClass="entr" presetSubtype="1"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heel(1)">
                                      <p:cBhvr>
                                        <p:cTn id="58" dur="1000"/>
                                        <p:tgtEl>
                                          <p:spTgt spid="18"/>
                                        </p:tgtEl>
                                      </p:cBhvr>
                                    </p:animEffect>
                                  </p:childTnLst>
                                </p:cTn>
                              </p:par>
                              <p:par>
                                <p:cTn id="59" presetID="2" presetClass="entr" presetSubtype="4" decel="10000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750" fill="hold"/>
                                        <p:tgtEl>
                                          <p:spTgt spid="70"/>
                                        </p:tgtEl>
                                        <p:attrNameLst>
                                          <p:attrName>ppt_x</p:attrName>
                                        </p:attrNameLst>
                                      </p:cBhvr>
                                      <p:tavLst>
                                        <p:tav tm="0">
                                          <p:val>
                                            <p:strVal val="#ppt_x"/>
                                          </p:val>
                                        </p:tav>
                                        <p:tav tm="100000">
                                          <p:val>
                                            <p:strVal val="#ppt_x"/>
                                          </p:val>
                                        </p:tav>
                                      </p:tavLst>
                                    </p:anim>
                                    <p:anim calcmode="lin" valueType="num">
                                      <p:cBhvr additive="base">
                                        <p:cTn id="62" dur="750" fill="hold"/>
                                        <p:tgtEl>
                                          <p:spTgt spid="70"/>
                                        </p:tgtEl>
                                        <p:attrNameLst>
                                          <p:attrName>ppt_y</p:attrName>
                                        </p:attrNameLst>
                                      </p:cBhvr>
                                      <p:tavLst>
                                        <p:tav tm="0">
                                          <p:val>
                                            <p:strVal val="1+#ppt_h/2"/>
                                          </p:val>
                                        </p:tav>
                                        <p:tav tm="100000">
                                          <p:val>
                                            <p:strVal val="#ppt_y"/>
                                          </p:val>
                                        </p:tav>
                                      </p:tavLst>
                                    </p:anim>
                                  </p:childTnLst>
                                </p:cTn>
                              </p:par>
                            </p:childTnLst>
                          </p:cTn>
                        </p:par>
                        <p:par>
                          <p:cTn id="63" fill="hold">
                            <p:stCondLst>
                              <p:cond delay="6900"/>
                            </p:stCondLst>
                            <p:childTnLst>
                              <p:par>
                                <p:cTn id="64" presetID="53" presetClass="entr" presetSubtype="16"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childTnLst>
                          </p:cTn>
                        </p:par>
                        <p:par>
                          <p:cTn id="69" fill="hold">
                            <p:stCondLst>
                              <p:cond delay="7400"/>
                            </p:stCondLst>
                            <p:childTnLst>
                              <p:par>
                                <p:cTn id="70" presetID="21" presetClass="entr" presetSubtype="1"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heel(1)">
                                      <p:cBhvr>
                                        <p:cTn id="72" dur="1000"/>
                                        <p:tgtEl>
                                          <p:spTgt spid="19"/>
                                        </p:tgtEl>
                                      </p:cBhvr>
                                    </p:animEffect>
                                  </p:childTnLst>
                                </p:cTn>
                              </p:par>
                              <p:par>
                                <p:cTn id="73" presetID="2" presetClass="entr" presetSubtype="4" decel="10000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750" fill="hold"/>
                                        <p:tgtEl>
                                          <p:spTgt spid="71"/>
                                        </p:tgtEl>
                                        <p:attrNameLst>
                                          <p:attrName>ppt_x</p:attrName>
                                        </p:attrNameLst>
                                      </p:cBhvr>
                                      <p:tavLst>
                                        <p:tav tm="0">
                                          <p:val>
                                            <p:strVal val="#ppt_x"/>
                                          </p:val>
                                        </p:tav>
                                        <p:tav tm="100000">
                                          <p:val>
                                            <p:strVal val="#ppt_x"/>
                                          </p:val>
                                        </p:tav>
                                      </p:tavLst>
                                    </p:anim>
                                    <p:anim calcmode="lin" valueType="num">
                                      <p:cBhvr additive="base">
                                        <p:cTn id="76" dur="750" fill="hold"/>
                                        <p:tgtEl>
                                          <p:spTgt spid="71"/>
                                        </p:tgtEl>
                                        <p:attrNameLst>
                                          <p:attrName>ppt_y</p:attrName>
                                        </p:attrNameLst>
                                      </p:cBhvr>
                                      <p:tavLst>
                                        <p:tav tm="0">
                                          <p:val>
                                            <p:strVal val="1+#ppt_h/2"/>
                                          </p:val>
                                        </p:tav>
                                        <p:tav tm="100000">
                                          <p:val>
                                            <p:strVal val="#ppt_y"/>
                                          </p:val>
                                        </p:tav>
                                      </p:tavLst>
                                    </p:anim>
                                  </p:childTnLst>
                                </p:cTn>
                              </p:par>
                            </p:childTnLst>
                          </p:cTn>
                        </p:par>
                        <p:par>
                          <p:cTn id="77" fill="hold">
                            <p:stCondLst>
                              <p:cond delay="8400"/>
                            </p:stCondLst>
                            <p:childTnLst>
                              <p:par>
                                <p:cTn id="78" presetID="53" presetClass="entr" presetSubtype="16"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500" fill="hold"/>
                                        <p:tgtEl>
                                          <p:spTgt spid="36"/>
                                        </p:tgtEl>
                                        <p:attrNameLst>
                                          <p:attrName>ppt_w</p:attrName>
                                        </p:attrNameLst>
                                      </p:cBhvr>
                                      <p:tavLst>
                                        <p:tav tm="0">
                                          <p:val>
                                            <p:fltVal val="0"/>
                                          </p:val>
                                        </p:tav>
                                        <p:tav tm="100000">
                                          <p:val>
                                            <p:strVal val="#ppt_w"/>
                                          </p:val>
                                        </p:tav>
                                      </p:tavLst>
                                    </p:anim>
                                    <p:anim calcmode="lin" valueType="num">
                                      <p:cBhvr>
                                        <p:cTn id="81" dur="500" fill="hold"/>
                                        <p:tgtEl>
                                          <p:spTgt spid="36"/>
                                        </p:tgtEl>
                                        <p:attrNameLst>
                                          <p:attrName>ppt_h</p:attrName>
                                        </p:attrNameLst>
                                      </p:cBhvr>
                                      <p:tavLst>
                                        <p:tav tm="0">
                                          <p:val>
                                            <p:fltVal val="0"/>
                                          </p:val>
                                        </p:tav>
                                        <p:tav tm="100000">
                                          <p:val>
                                            <p:strVal val="#ppt_h"/>
                                          </p:val>
                                        </p:tav>
                                      </p:tavLst>
                                    </p:anim>
                                    <p:animEffect transition="in" filter="fade">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6" grpId="0">
        <p:bldAsOne/>
      </p:bldGraphic>
      <p:bldGraphic spid="17" grpId="0">
        <p:bldAsOne/>
      </p:bldGraphic>
      <p:bldGraphic spid="18" grpId="0">
        <p:bldAsOne/>
      </p:bldGraphic>
      <p:bldGraphic spid="19" grpId="0">
        <p:bldAsOne/>
      </p:bldGraphic>
      <p:bldP spid="20" grpId="0"/>
      <p:bldP spid="32" grpId="0"/>
      <p:bldP spid="33" grpId="0"/>
      <p:bldP spid="34" grpId="0"/>
      <p:bldP spid="36" grpId="0"/>
      <p:bldP spid="65" grpId="0" animBg="1"/>
      <p:bldP spid="66" grpId="0"/>
      <p:bldP spid="67" grpId="0"/>
      <p:bldP spid="68" grpId="0"/>
      <p:bldP spid="69" grpId="0"/>
      <p:bldP spid="70"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8598454" y="3429000"/>
            <a:ext cx="1534394" cy="584775"/>
          </a:xfrm>
          <a:prstGeom prst="rect">
            <a:avLst/>
          </a:prstGeom>
          <a:solidFill>
            <a:schemeClr val="bg1">
              <a:lumMod val="75000"/>
            </a:schemeClr>
          </a:solidFill>
        </p:spPr>
        <p:txBody>
          <a:bodyPr wrap="none">
            <a:spAutoFit/>
          </a:bodyPr>
          <a:lstStyle/>
          <a:p>
            <a:r>
              <a:rPr lang="tr-TR" sz="3200" spc="-150" dirty="0" err="1">
                <a:solidFill>
                  <a:schemeClr val="bg1"/>
                </a:solidFill>
                <a:latin typeface="Source Sans Pro Light" panose="020B0403030403020204" pitchFamily="34" charset="0"/>
                <a:ea typeface="Adobe Kaiti Std R" pitchFamily="18" charset="-128"/>
              </a:rPr>
              <a:t>with</a:t>
            </a:r>
            <a:r>
              <a:rPr lang="tr-TR" sz="3200" spc="-150" dirty="0">
                <a:solidFill>
                  <a:schemeClr val="bg1"/>
                </a:solidFill>
                <a:latin typeface="Source Sans Pro Light" panose="020B0403030403020204" pitchFamily="34" charset="0"/>
                <a:ea typeface="Adobe Kaiti Std R" pitchFamily="18" charset="-128"/>
              </a:rPr>
              <a:t> ICT</a:t>
            </a:r>
            <a:endParaRPr lang="ms-MY" sz="3200" spc="-150" dirty="0">
              <a:solidFill>
                <a:schemeClr val="bg1"/>
              </a:solidFill>
              <a:latin typeface="Source Sans Pro Light" panose="020B0403030403020204" pitchFamily="34" charset="0"/>
              <a:ea typeface="Adobe Kaiti Std R" pitchFamily="18" charset="-128"/>
            </a:endParaRPr>
          </a:p>
        </p:txBody>
      </p:sp>
      <p:sp>
        <p:nvSpPr>
          <p:cNvPr id="31" name="Oval 30"/>
          <p:cNvSpPr/>
          <p:nvPr/>
        </p:nvSpPr>
        <p:spPr>
          <a:xfrm>
            <a:off x="884804" y="2133839"/>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bg1"/>
                </a:solidFill>
                <a:latin typeface="RaphaelIcons" pitchFamily="2" charset="0"/>
              </a:rPr>
              <a:t>P</a:t>
            </a:r>
            <a:endParaRPr lang="ms-MY" dirty="0">
              <a:solidFill>
                <a:schemeClr val="bg1"/>
              </a:solidFill>
            </a:endParaRPr>
          </a:p>
        </p:txBody>
      </p:sp>
      <p:sp>
        <p:nvSpPr>
          <p:cNvPr id="32" name="Rectangle 31"/>
          <p:cNvSpPr/>
          <p:nvPr/>
        </p:nvSpPr>
        <p:spPr>
          <a:xfrm>
            <a:off x="1258632" y="2060698"/>
            <a:ext cx="5562298" cy="830997"/>
          </a:xfrm>
          <a:prstGeom prst="rect">
            <a:avLst/>
          </a:prstGeom>
        </p:spPr>
        <p:txBody>
          <a:bodyPr wrap="square">
            <a:spAutoFit/>
          </a:bodyPr>
          <a:lstStyle/>
          <a:p>
            <a:r>
              <a:rPr lang="pl-PL" sz="2400" kern="3000" spc="30" dirty="0">
                <a:solidFill>
                  <a:schemeClr val="tx1">
                    <a:lumMod val="85000"/>
                    <a:lumOff val="15000"/>
                  </a:schemeClr>
                </a:solidFill>
                <a:latin typeface="Source Sans Pro" panose="020B0503030403020204" pitchFamily="34" charset="0"/>
              </a:rPr>
              <a:t>II Liceum Ogólnokształcące im. G. Gizewiusza</a:t>
            </a:r>
            <a:r>
              <a:rPr lang="en-US" sz="2400" kern="3000" spc="30" dirty="0">
                <a:solidFill>
                  <a:schemeClr val="tx1">
                    <a:lumMod val="85000"/>
                    <a:lumOff val="15000"/>
                  </a:schemeClr>
                </a:solidFill>
                <a:latin typeface="Source Sans Pro" panose="020B0503030403020204" pitchFamily="34" charset="0"/>
              </a:rPr>
              <a:t>. </a:t>
            </a:r>
          </a:p>
        </p:txBody>
      </p:sp>
      <p:sp>
        <p:nvSpPr>
          <p:cNvPr id="33" name="Oval 32"/>
          <p:cNvSpPr/>
          <p:nvPr/>
        </p:nvSpPr>
        <p:spPr>
          <a:xfrm>
            <a:off x="884804" y="2925927"/>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bg1"/>
                </a:solidFill>
                <a:latin typeface="RaphaelIcons" pitchFamily="2" charset="0"/>
              </a:rPr>
              <a:t>T</a:t>
            </a:r>
            <a:endParaRPr lang="ms-MY" dirty="0">
              <a:solidFill>
                <a:schemeClr val="bg1"/>
              </a:solidFill>
            </a:endParaRPr>
          </a:p>
        </p:txBody>
      </p:sp>
      <p:sp>
        <p:nvSpPr>
          <p:cNvPr id="34" name="Rectangle 33"/>
          <p:cNvSpPr/>
          <p:nvPr/>
        </p:nvSpPr>
        <p:spPr>
          <a:xfrm>
            <a:off x="1258632" y="2852786"/>
            <a:ext cx="6101460" cy="830997"/>
          </a:xfrm>
          <a:prstGeom prst="rect">
            <a:avLst/>
          </a:prstGeom>
        </p:spPr>
        <p:txBody>
          <a:bodyPr wrap="square">
            <a:spAutoFit/>
          </a:bodyPr>
          <a:lstStyle/>
          <a:p>
            <a:r>
              <a:rPr lang="en-US" sz="2400" kern="3000" spc="30" dirty="0" err="1">
                <a:solidFill>
                  <a:schemeClr val="tx1">
                    <a:lumMod val="85000"/>
                    <a:lumOff val="15000"/>
                  </a:schemeClr>
                </a:solidFill>
                <a:latin typeface="Source Sans Pro" panose="020B0503030403020204" pitchFamily="34" charset="0"/>
              </a:rPr>
              <a:t>Şehit</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Hamide</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Sibel</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Çetinkaya</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Anadolu</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Lisesi</a:t>
            </a:r>
            <a:endParaRPr lang="en-US" sz="2400" kern="3000" spc="30" dirty="0">
              <a:solidFill>
                <a:schemeClr val="tx1">
                  <a:lumMod val="85000"/>
                  <a:lumOff val="15000"/>
                </a:schemeClr>
              </a:solidFill>
              <a:latin typeface="Source Sans Pro" panose="020B0503030403020204" pitchFamily="34" charset="0"/>
            </a:endParaRPr>
          </a:p>
        </p:txBody>
      </p:sp>
      <p:sp>
        <p:nvSpPr>
          <p:cNvPr id="35" name="Oval 34"/>
          <p:cNvSpPr/>
          <p:nvPr/>
        </p:nvSpPr>
        <p:spPr>
          <a:xfrm>
            <a:off x="884804" y="3765923"/>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bg1"/>
                </a:solidFill>
                <a:latin typeface="RaphaelIcons" pitchFamily="2" charset="0"/>
              </a:rPr>
              <a:t>G</a:t>
            </a:r>
            <a:endParaRPr lang="ms-MY" dirty="0">
              <a:solidFill>
                <a:schemeClr val="bg1"/>
              </a:solidFill>
            </a:endParaRPr>
          </a:p>
        </p:txBody>
      </p:sp>
      <p:sp>
        <p:nvSpPr>
          <p:cNvPr id="36" name="Rectangle 35"/>
          <p:cNvSpPr/>
          <p:nvPr/>
        </p:nvSpPr>
        <p:spPr>
          <a:xfrm>
            <a:off x="1258632" y="3452883"/>
            <a:ext cx="5562298" cy="1000274"/>
          </a:xfrm>
          <a:prstGeom prst="rect">
            <a:avLst/>
          </a:prstGeom>
        </p:spPr>
        <p:txBody>
          <a:bodyPr wrap="square">
            <a:spAutoFit/>
          </a:bodyPr>
          <a:lstStyle/>
          <a:p>
            <a:endParaRPr lang="el-GR" sz="1100" kern="3000" spc="30" dirty="0">
              <a:solidFill>
                <a:schemeClr val="tx1">
                  <a:lumMod val="85000"/>
                  <a:lumOff val="15000"/>
                </a:schemeClr>
              </a:solidFill>
              <a:latin typeface="Source Sans Pro" panose="020B0503030403020204" pitchFamily="34" charset="0"/>
            </a:endParaRPr>
          </a:p>
          <a:p>
            <a:r>
              <a:rPr lang="el-GR" sz="2400" kern="3000" spc="30" dirty="0">
                <a:solidFill>
                  <a:schemeClr val="tx1">
                    <a:lumMod val="85000"/>
                    <a:lumOff val="15000"/>
                  </a:schemeClr>
                </a:solidFill>
                <a:latin typeface="Source Sans Pro" panose="020B0503030403020204" pitchFamily="34" charset="0"/>
              </a:rPr>
              <a:t>4ο (Εσπερινό) ΕΠΑΛ Ηρακλείου Κρήτης</a:t>
            </a:r>
            <a:endParaRPr lang="en-US" sz="2400" kern="3000" spc="30" dirty="0">
              <a:solidFill>
                <a:schemeClr val="tx1">
                  <a:lumMod val="85000"/>
                  <a:lumOff val="15000"/>
                </a:schemeClr>
              </a:solidFill>
              <a:latin typeface="Source Sans Pro" panose="020B0503030403020204" pitchFamily="34" charset="0"/>
            </a:endParaRPr>
          </a:p>
        </p:txBody>
      </p:sp>
      <p:sp>
        <p:nvSpPr>
          <p:cNvPr id="37" name="Oval 36"/>
          <p:cNvSpPr/>
          <p:nvPr/>
        </p:nvSpPr>
        <p:spPr>
          <a:xfrm>
            <a:off x="884804" y="4582111"/>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bg1"/>
                </a:solidFill>
                <a:latin typeface="RaphaelIcons" pitchFamily="2" charset="0"/>
              </a:rPr>
              <a:t>S</a:t>
            </a:r>
            <a:endParaRPr lang="ms-MY" dirty="0">
              <a:solidFill>
                <a:schemeClr val="bg1"/>
              </a:solidFill>
            </a:endParaRPr>
          </a:p>
        </p:txBody>
      </p:sp>
      <p:sp>
        <p:nvSpPr>
          <p:cNvPr id="38" name="Rectangle 37"/>
          <p:cNvSpPr/>
          <p:nvPr/>
        </p:nvSpPr>
        <p:spPr>
          <a:xfrm>
            <a:off x="1258632" y="4481483"/>
            <a:ext cx="5562298" cy="830997"/>
          </a:xfrm>
          <a:prstGeom prst="rect">
            <a:avLst/>
          </a:prstGeom>
        </p:spPr>
        <p:txBody>
          <a:bodyPr wrap="square">
            <a:spAutoFit/>
          </a:bodyPr>
          <a:lstStyle/>
          <a:p>
            <a:r>
              <a:rPr lang="en-US" sz="2400" kern="3000" spc="30" dirty="0" err="1">
                <a:solidFill>
                  <a:schemeClr val="tx1">
                    <a:lumMod val="85000"/>
                    <a:lumOff val="15000"/>
                  </a:schemeClr>
                </a:solidFill>
                <a:latin typeface="Source Sans Pro" panose="020B0503030403020204" pitchFamily="34" charset="0"/>
              </a:rPr>
              <a:t>Stredná</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odborná</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škola</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elektrotechnická</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Sibírska</a:t>
            </a:r>
            <a:r>
              <a:rPr lang="en-US" sz="2400" kern="3000" spc="30" dirty="0">
                <a:solidFill>
                  <a:schemeClr val="tx1">
                    <a:lumMod val="85000"/>
                    <a:lumOff val="15000"/>
                  </a:schemeClr>
                </a:solidFill>
                <a:latin typeface="Source Sans Pro" panose="020B0503030403020204" pitchFamily="34" charset="0"/>
              </a:rPr>
              <a:t> 1, </a:t>
            </a:r>
            <a:r>
              <a:rPr lang="en-US" sz="2400" kern="3000" spc="30" dirty="0" err="1">
                <a:solidFill>
                  <a:schemeClr val="tx1">
                    <a:lumMod val="85000"/>
                    <a:lumOff val="15000"/>
                  </a:schemeClr>
                </a:solidFill>
                <a:latin typeface="Source Sans Pro" panose="020B0503030403020204" pitchFamily="34" charset="0"/>
              </a:rPr>
              <a:t>Trnava</a:t>
            </a:r>
            <a:endParaRPr lang="en-US" sz="2400" kern="3000" spc="30" dirty="0">
              <a:solidFill>
                <a:schemeClr val="tx1">
                  <a:lumMod val="85000"/>
                  <a:lumOff val="15000"/>
                </a:schemeClr>
              </a:solidFill>
              <a:latin typeface="Source Sans Pro" panose="020B0503030403020204" pitchFamily="34" charset="0"/>
            </a:endParaRPr>
          </a:p>
        </p:txBody>
      </p:sp>
      <p:sp>
        <p:nvSpPr>
          <p:cNvPr id="39" name="Oval 38"/>
          <p:cNvSpPr/>
          <p:nvPr/>
        </p:nvSpPr>
        <p:spPr>
          <a:xfrm>
            <a:off x="884804" y="5347559"/>
            <a:ext cx="288032"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bg1"/>
                </a:solidFill>
                <a:latin typeface="RaphaelIcons" pitchFamily="2" charset="0"/>
              </a:rPr>
              <a:t>H</a:t>
            </a:r>
            <a:endParaRPr lang="ms-MY" dirty="0">
              <a:solidFill>
                <a:schemeClr val="bg1"/>
              </a:solidFill>
            </a:endParaRPr>
          </a:p>
        </p:txBody>
      </p:sp>
      <p:sp>
        <p:nvSpPr>
          <p:cNvPr id="40" name="Rectangle 39"/>
          <p:cNvSpPr/>
          <p:nvPr/>
        </p:nvSpPr>
        <p:spPr>
          <a:xfrm>
            <a:off x="1258632" y="5274418"/>
            <a:ext cx="5562298" cy="830997"/>
          </a:xfrm>
          <a:prstGeom prst="rect">
            <a:avLst/>
          </a:prstGeom>
        </p:spPr>
        <p:txBody>
          <a:bodyPr wrap="square">
            <a:spAutoFit/>
          </a:bodyPr>
          <a:lstStyle/>
          <a:p>
            <a:r>
              <a:rPr lang="en-US" sz="2400" kern="3000" spc="30" dirty="0" err="1">
                <a:solidFill>
                  <a:schemeClr val="tx1">
                    <a:lumMod val="85000"/>
                    <a:lumOff val="15000"/>
                  </a:schemeClr>
                </a:solidFill>
                <a:latin typeface="Source Sans Pro" panose="020B0503030403020204" pitchFamily="34" charset="0"/>
              </a:rPr>
              <a:t>Szolnoki</a:t>
            </a:r>
            <a:r>
              <a:rPr lang="en-US" sz="2400" kern="3000" spc="30" dirty="0">
                <a:solidFill>
                  <a:schemeClr val="tx1">
                    <a:lumMod val="85000"/>
                    <a:lumOff val="15000"/>
                  </a:schemeClr>
                </a:solidFill>
                <a:latin typeface="Source Sans Pro" panose="020B0503030403020204" pitchFamily="34" charset="0"/>
              </a:rPr>
              <a:t> </a:t>
            </a:r>
            <a:r>
              <a:rPr lang="hu-HU" sz="2400" kern="3000" spc="30" dirty="0">
                <a:solidFill>
                  <a:schemeClr val="tx1">
                    <a:lumMod val="85000"/>
                    <a:lumOff val="15000"/>
                  </a:schemeClr>
                </a:solidFill>
                <a:latin typeface="Source Sans Pro" panose="020B0503030403020204" pitchFamily="34" charset="0"/>
              </a:rPr>
              <a:t>Műszaki</a:t>
            </a:r>
            <a:r>
              <a:rPr lang="en-US" sz="2400" kern="3000" spc="30" dirty="0">
                <a:solidFill>
                  <a:schemeClr val="tx1">
                    <a:lumMod val="85000"/>
                    <a:lumOff val="15000"/>
                  </a:schemeClr>
                </a:solidFill>
                <a:latin typeface="Source Sans Pro" panose="020B0503030403020204" pitchFamily="34" charset="0"/>
              </a:rPr>
              <a:t> SZC </a:t>
            </a:r>
            <a:r>
              <a:rPr lang="en-US" sz="2400" kern="3000" spc="30" dirty="0" err="1">
                <a:solidFill>
                  <a:schemeClr val="tx1">
                    <a:lumMod val="85000"/>
                    <a:lumOff val="15000"/>
                  </a:schemeClr>
                </a:solidFill>
                <a:latin typeface="Source Sans Pro" panose="020B0503030403020204" pitchFamily="34" charset="0"/>
              </a:rPr>
              <a:t>Klapka</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Gy</a:t>
            </a:r>
            <a:r>
              <a:rPr lang="tr-TR" sz="2400" kern="3000" spc="30" dirty="0">
                <a:solidFill>
                  <a:schemeClr val="tx1">
                    <a:lumMod val="85000"/>
                    <a:lumOff val="15000"/>
                  </a:schemeClr>
                </a:solidFill>
                <a:latin typeface="Source Sans Pro" panose="020B0503030403020204" pitchFamily="34" charset="0"/>
              </a:rPr>
              <a:t>ö</a:t>
            </a:r>
            <a:r>
              <a:rPr lang="en-US" sz="2400" kern="3000" spc="30" dirty="0" err="1">
                <a:solidFill>
                  <a:schemeClr val="tx1">
                    <a:lumMod val="85000"/>
                    <a:lumOff val="15000"/>
                  </a:schemeClr>
                </a:solidFill>
                <a:latin typeface="Source Sans Pro" panose="020B0503030403020204" pitchFamily="34" charset="0"/>
              </a:rPr>
              <a:t>rgy</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Szakkozep</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és</a:t>
            </a:r>
            <a:r>
              <a:rPr lang="en-US" sz="2400" kern="3000" spc="30" dirty="0">
                <a:solidFill>
                  <a:schemeClr val="tx1">
                    <a:lumMod val="85000"/>
                    <a:lumOff val="15000"/>
                  </a:schemeClr>
                </a:solidFill>
                <a:latin typeface="Source Sans Pro" panose="020B0503030403020204" pitchFamily="34" charset="0"/>
              </a:rPr>
              <a:t> </a:t>
            </a:r>
            <a:r>
              <a:rPr lang="en-US" sz="2400" kern="3000" spc="30" dirty="0" err="1">
                <a:solidFill>
                  <a:schemeClr val="tx1">
                    <a:lumMod val="85000"/>
                    <a:lumOff val="15000"/>
                  </a:schemeClr>
                </a:solidFill>
                <a:latin typeface="Source Sans Pro" panose="020B0503030403020204" pitchFamily="34" charset="0"/>
              </a:rPr>
              <a:t>Szakiskolaja</a:t>
            </a:r>
            <a:endParaRPr lang="en-US" sz="2400" kern="3000" spc="30" dirty="0">
              <a:solidFill>
                <a:schemeClr val="tx1">
                  <a:lumMod val="85000"/>
                  <a:lumOff val="15000"/>
                </a:schemeClr>
              </a:solidFill>
              <a:latin typeface="Source Sans Pro" panose="020B0503030403020204" pitchFamily="34" charset="0"/>
            </a:endParaRPr>
          </a:p>
        </p:txBody>
      </p:sp>
      <p:sp>
        <p:nvSpPr>
          <p:cNvPr id="41" name="Rectangle 40"/>
          <p:cNvSpPr/>
          <p:nvPr/>
        </p:nvSpPr>
        <p:spPr>
          <a:xfrm>
            <a:off x="8598454" y="2266610"/>
            <a:ext cx="1859805" cy="584775"/>
          </a:xfrm>
          <a:prstGeom prst="rect">
            <a:avLst/>
          </a:prstGeom>
          <a:solidFill>
            <a:schemeClr val="bg1">
              <a:lumMod val="75000"/>
            </a:schemeClr>
          </a:solidFill>
        </p:spPr>
        <p:txBody>
          <a:bodyPr wrap="none">
            <a:spAutoFit/>
          </a:bodyPr>
          <a:lstStyle/>
          <a:p>
            <a:r>
              <a:rPr lang="tr-TR" sz="3200" spc="-150" dirty="0" err="1">
                <a:solidFill>
                  <a:schemeClr val="bg1"/>
                </a:solidFill>
                <a:latin typeface="Source Sans Pro Light" panose="020B0403030403020204" pitchFamily="34" charset="0"/>
                <a:ea typeface="Adobe Kaiti Std R" pitchFamily="18" charset="-128"/>
              </a:rPr>
              <a:t>Innovative</a:t>
            </a:r>
            <a:endParaRPr lang="ms-MY" sz="3200" spc="-150" dirty="0">
              <a:solidFill>
                <a:schemeClr val="bg1"/>
              </a:solidFill>
              <a:latin typeface="Source Sans Pro Light" panose="020B0403030403020204" pitchFamily="34" charset="0"/>
              <a:ea typeface="Adobe Kaiti Std R" pitchFamily="18" charset="-128"/>
            </a:endParaRPr>
          </a:p>
        </p:txBody>
      </p:sp>
      <p:sp>
        <p:nvSpPr>
          <p:cNvPr id="42" name="Rectangle 41"/>
          <p:cNvSpPr/>
          <p:nvPr/>
        </p:nvSpPr>
        <p:spPr>
          <a:xfrm>
            <a:off x="8598454" y="2851385"/>
            <a:ext cx="1834156" cy="584775"/>
          </a:xfrm>
          <a:prstGeom prst="rect">
            <a:avLst/>
          </a:prstGeom>
          <a:solidFill>
            <a:srgbClr val="00B0F0"/>
          </a:solidFill>
          <a:effectLst>
            <a:outerShdw blurRad="50800" dist="38100" dir="5400000" algn="t" rotWithShape="0">
              <a:prstClr val="black">
                <a:alpha val="40000"/>
              </a:prstClr>
            </a:outerShdw>
          </a:effectLst>
        </p:spPr>
        <p:txBody>
          <a:bodyPr wrap="none">
            <a:spAutoFit/>
          </a:bodyPr>
          <a:lstStyle/>
          <a:p>
            <a:r>
              <a:rPr lang="tr-TR" sz="3200" spc="-150" dirty="0" err="1">
                <a:solidFill>
                  <a:schemeClr val="bg1"/>
                </a:solidFill>
                <a:latin typeface="Source Sans Pro Black" panose="020B0803030403020204" pitchFamily="34" charset="0"/>
                <a:ea typeface="Adobe Kaiti Std R" pitchFamily="18" charset="-128"/>
              </a:rPr>
              <a:t>Education</a:t>
            </a:r>
            <a:endParaRPr lang="ms-MY" sz="3200" spc="-150" dirty="0">
              <a:solidFill>
                <a:schemeClr val="bg1"/>
              </a:solidFill>
              <a:latin typeface="Source Sans Pro Black" panose="020B0803030403020204" pitchFamily="34" charset="0"/>
              <a:ea typeface="Adobe Kaiti Std R" pitchFamily="18" charset="-128"/>
            </a:endParaRPr>
          </a:p>
        </p:txBody>
      </p:sp>
      <p:sp>
        <p:nvSpPr>
          <p:cNvPr id="43" name="Rectangle 42"/>
          <p:cNvSpPr/>
          <p:nvPr/>
        </p:nvSpPr>
        <p:spPr>
          <a:xfrm>
            <a:off x="8598454" y="1686950"/>
            <a:ext cx="1109599" cy="584775"/>
          </a:xfrm>
          <a:prstGeom prst="rect">
            <a:avLst/>
          </a:prstGeom>
          <a:solidFill>
            <a:schemeClr val="accent1">
              <a:lumMod val="40000"/>
              <a:lumOff val="60000"/>
            </a:schemeClr>
          </a:solidFill>
        </p:spPr>
        <p:txBody>
          <a:bodyPr wrap="none">
            <a:spAutoFit/>
          </a:bodyPr>
          <a:lstStyle/>
          <a:p>
            <a:r>
              <a:rPr lang="tr-TR" sz="3200" spc="-150" dirty="0">
                <a:solidFill>
                  <a:schemeClr val="bg1"/>
                </a:solidFill>
                <a:latin typeface="Source Sans Pro Light" panose="020B0403030403020204" pitchFamily="34" charset="0"/>
                <a:ea typeface="Adobe Kaiti Std R" pitchFamily="18" charset="-128"/>
              </a:rPr>
              <a:t>Open</a:t>
            </a:r>
          </a:p>
        </p:txBody>
      </p:sp>
      <p:sp>
        <p:nvSpPr>
          <p:cNvPr id="18" name="TextBox 17"/>
          <p:cNvSpPr txBox="1"/>
          <p:nvPr/>
        </p:nvSpPr>
        <p:spPr>
          <a:xfrm>
            <a:off x="719470" y="854347"/>
            <a:ext cx="6640622" cy="830997"/>
          </a:xfrm>
          <a:prstGeom prst="rect">
            <a:avLst/>
          </a:prstGeom>
          <a:noFill/>
        </p:spPr>
        <p:txBody>
          <a:bodyPr wrap="square" rtlCol="0">
            <a:spAutoFit/>
          </a:bodyPr>
          <a:lstStyle/>
          <a:p>
            <a:pPr>
              <a:lnSpc>
                <a:spcPct val="80000"/>
              </a:lnSpc>
            </a:pPr>
            <a:r>
              <a:rPr lang="tr-TR" sz="6000" dirty="0">
                <a:solidFill>
                  <a:srgbClr val="0070C0"/>
                </a:solidFill>
                <a:effectLst>
                  <a:outerShdw blurRad="38100" dist="38100" dir="2700000" algn="tl">
                    <a:srgbClr val="000000">
                      <a:alpha val="43137"/>
                    </a:srgbClr>
                  </a:outerShdw>
                </a:effectLst>
                <a:latin typeface="Source Sans Pro Light" panose="020B0403030403020204" pitchFamily="34" charset="0"/>
              </a:rPr>
              <a:t>Partner Schools</a:t>
            </a:r>
            <a:endParaRPr lang="en-MY" sz="6000" dirty="0">
              <a:solidFill>
                <a:srgbClr val="0070C0"/>
              </a:solidFill>
              <a:effectLst>
                <a:outerShdw blurRad="38100" dist="38100" dir="2700000" algn="tl">
                  <a:srgbClr val="000000">
                    <a:alpha val="43137"/>
                  </a:srgbClr>
                </a:outerShdw>
              </a:effectLst>
              <a:latin typeface="Source Sans Pro Light" panose="020B0403030403020204" pitchFamily="34" charset="0"/>
            </a:endParaRPr>
          </a:p>
        </p:txBody>
      </p:sp>
    </p:spTree>
    <p:extLst>
      <p:ext uri="{BB962C8B-B14F-4D97-AF65-F5344CB8AC3E}">
        <p14:creationId xmlns:p14="http://schemas.microsoft.com/office/powerpoint/2010/main" val="209529520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825"/>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50"/>
                                        <p:tgtEl>
                                          <p:spTgt spid="43"/>
                                        </p:tgtEl>
                                      </p:cBhvr>
                                    </p:animEffect>
                                  </p:childTnLst>
                                </p:cTn>
                              </p:par>
                            </p:childTnLst>
                          </p:cTn>
                        </p:par>
                        <p:par>
                          <p:cTn id="13" fill="hold">
                            <p:stCondLst>
                              <p:cond delay="1075"/>
                            </p:stCondLst>
                            <p:childTnLst>
                              <p:par>
                                <p:cTn id="14" presetID="10"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250"/>
                                        <p:tgtEl>
                                          <p:spTgt spid="41"/>
                                        </p:tgtEl>
                                      </p:cBhvr>
                                    </p:animEffect>
                                  </p:childTnLst>
                                </p:cTn>
                              </p:par>
                            </p:childTnLst>
                          </p:cTn>
                        </p:par>
                        <p:par>
                          <p:cTn id="17" fill="hold">
                            <p:stCondLst>
                              <p:cond delay="1325"/>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575"/>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childTnLst>
                                </p:cTn>
                              </p:par>
                            </p:childTnLst>
                          </p:cTn>
                        </p:par>
                        <p:par>
                          <p:cTn id="25" fill="hold">
                            <p:stCondLst>
                              <p:cond delay="1825"/>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par>
                          <p:cTn id="31" fill="hold">
                            <p:stCondLst>
                              <p:cond delay="2325"/>
                            </p:stCondLst>
                            <p:childTnLst>
                              <p:par>
                                <p:cTn id="32" presetID="22" presetClass="entr" presetSubtype="1"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2825"/>
                            </p:stCondLst>
                            <p:childTnLst>
                              <p:par>
                                <p:cTn id="36" presetID="53"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childTnLst>
                          </p:cTn>
                        </p:par>
                        <p:par>
                          <p:cTn id="41" fill="hold">
                            <p:stCondLst>
                              <p:cond delay="3325"/>
                            </p:stCondLst>
                            <p:childTnLst>
                              <p:par>
                                <p:cTn id="42" presetID="22" presetClass="entr" presetSubtype="1"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up)">
                                      <p:cBhvr>
                                        <p:cTn id="44" dur="500"/>
                                        <p:tgtEl>
                                          <p:spTgt spid="34"/>
                                        </p:tgtEl>
                                      </p:cBhvr>
                                    </p:animEffect>
                                  </p:childTnLst>
                                </p:cTn>
                              </p:par>
                            </p:childTnLst>
                          </p:cTn>
                        </p:par>
                        <p:par>
                          <p:cTn id="45" fill="hold">
                            <p:stCondLst>
                              <p:cond delay="3825"/>
                            </p:stCondLst>
                            <p:childTnLst>
                              <p:par>
                                <p:cTn id="46" presetID="53" presetClass="entr" presetSubtype="16"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Effect transition="in" filter="fade">
                                      <p:cBhvr>
                                        <p:cTn id="50" dur="500"/>
                                        <p:tgtEl>
                                          <p:spTgt spid="35"/>
                                        </p:tgtEl>
                                      </p:cBhvr>
                                    </p:animEffect>
                                  </p:childTnLst>
                                </p:cTn>
                              </p:par>
                            </p:childTnLst>
                          </p:cTn>
                        </p:par>
                        <p:par>
                          <p:cTn id="51" fill="hold">
                            <p:stCondLst>
                              <p:cond delay="4325"/>
                            </p:stCondLst>
                            <p:childTnLst>
                              <p:par>
                                <p:cTn id="52" presetID="22" presetClass="entr" presetSubtype="1"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up)">
                                      <p:cBhvr>
                                        <p:cTn id="54" dur="500"/>
                                        <p:tgtEl>
                                          <p:spTgt spid="36"/>
                                        </p:tgtEl>
                                      </p:cBhvr>
                                    </p:animEffect>
                                  </p:childTnLst>
                                </p:cTn>
                              </p:par>
                            </p:childTnLst>
                          </p:cTn>
                        </p:par>
                        <p:par>
                          <p:cTn id="55" fill="hold">
                            <p:stCondLst>
                              <p:cond delay="4825"/>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childTnLst>
                          </p:cTn>
                        </p:par>
                        <p:par>
                          <p:cTn id="61" fill="hold">
                            <p:stCondLst>
                              <p:cond delay="5325"/>
                            </p:stCondLst>
                            <p:childTnLst>
                              <p:par>
                                <p:cTn id="62" presetID="22" presetClass="entr" presetSubtype="1"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up)">
                                      <p:cBhvr>
                                        <p:cTn id="64" dur="500"/>
                                        <p:tgtEl>
                                          <p:spTgt spid="38"/>
                                        </p:tgtEl>
                                      </p:cBhvr>
                                    </p:animEffect>
                                  </p:childTnLst>
                                </p:cTn>
                              </p:par>
                            </p:childTnLst>
                          </p:cTn>
                        </p:par>
                        <p:par>
                          <p:cTn id="65" fill="hold">
                            <p:stCondLst>
                              <p:cond delay="5825"/>
                            </p:stCondLst>
                            <p:childTnLst>
                              <p:par>
                                <p:cTn id="66" presetID="53" presetClass="entr" presetSubtype="16"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par>
                          <p:cTn id="71" fill="hold">
                            <p:stCondLst>
                              <p:cond delay="6325"/>
                            </p:stCondLst>
                            <p:childTnLst>
                              <p:par>
                                <p:cTn id="72" presetID="22" presetClass="entr" presetSubtype="1"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up)">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animBg="1"/>
      <p:bldP spid="43"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p:nvPr>
            <p:extLst>
              <p:ext uri="{D42A27DB-BD31-4B8C-83A1-F6EECF244321}">
                <p14:modId xmlns:p14="http://schemas.microsoft.com/office/powerpoint/2010/main" val="150218668"/>
              </p:ext>
            </p:extLst>
          </p:nvPr>
        </p:nvGraphicFramePr>
        <p:xfrm>
          <a:off x="906237" y="1835568"/>
          <a:ext cx="10390413" cy="3186863"/>
        </p:xfrm>
        <a:graphic>
          <a:graphicData uri="http://schemas.openxmlformats.org/drawingml/2006/chart">
            <c:chart xmlns:c="http://schemas.openxmlformats.org/drawingml/2006/chart" xmlns:r="http://schemas.openxmlformats.org/officeDocument/2006/relationships" r:id="rId2"/>
          </a:graphicData>
        </a:graphic>
      </p:graphicFrame>
      <p:sp>
        <p:nvSpPr>
          <p:cNvPr id="42" name="Rectangle 41"/>
          <p:cNvSpPr/>
          <p:nvPr/>
        </p:nvSpPr>
        <p:spPr>
          <a:xfrm>
            <a:off x="110814" y="1691621"/>
            <a:ext cx="2320059" cy="707886"/>
          </a:xfrm>
          <a:prstGeom prst="rect">
            <a:avLst/>
          </a:prstGeom>
        </p:spPr>
        <p:txBody>
          <a:bodyPr wrap="none">
            <a:spAutoFit/>
          </a:bodyPr>
          <a:lstStyle/>
          <a:p>
            <a:pPr algn="ctr"/>
            <a:r>
              <a:rPr lang="tr-TR" sz="2000" dirty="0" err="1">
                <a:solidFill>
                  <a:schemeClr val="tx1">
                    <a:lumMod val="75000"/>
                    <a:lumOff val="25000"/>
                  </a:schemeClr>
                </a:solidFill>
                <a:latin typeface="Source Sans Pro" panose="020B0503030403020204" pitchFamily="34" charset="0"/>
              </a:rPr>
              <a:t>The</a:t>
            </a:r>
            <a:r>
              <a:rPr lang="tr-TR" sz="2000" dirty="0">
                <a:solidFill>
                  <a:schemeClr val="tx1">
                    <a:lumMod val="75000"/>
                    <a:lumOff val="25000"/>
                  </a:schemeClr>
                </a:solidFill>
                <a:latin typeface="Source Sans Pro" panose="020B0503030403020204" pitchFamily="34" charset="0"/>
              </a:rPr>
              <a:t> </a:t>
            </a:r>
            <a:r>
              <a:rPr lang="tr-TR" sz="2000" dirty="0" err="1">
                <a:solidFill>
                  <a:schemeClr val="tx1">
                    <a:lumMod val="75000"/>
                    <a:lumOff val="25000"/>
                  </a:schemeClr>
                </a:solidFill>
                <a:latin typeface="Source Sans Pro" panose="020B0503030403020204" pitchFamily="34" charset="0"/>
              </a:rPr>
              <a:t>Principal</a:t>
            </a:r>
            <a:r>
              <a:rPr lang="tr-TR" sz="2000" dirty="0">
                <a:solidFill>
                  <a:schemeClr val="tx1">
                    <a:lumMod val="75000"/>
                    <a:lumOff val="25000"/>
                  </a:schemeClr>
                </a:solidFill>
                <a:latin typeface="Source Sans Pro" panose="020B0503030403020204" pitchFamily="34" charset="0"/>
              </a:rPr>
              <a:t> </a:t>
            </a:r>
            <a:r>
              <a:rPr lang="tr-TR" sz="2000" dirty="0" err="1">
                <a:solidFill>
                  <a:schemeClr val="tx1">
                    <a:lumMod val="75000"/>
                    <a:lumOff val="25000"/>
                  </a:schemeClr>
                </a:solidFill>
                <a:latin typeface="Source Sans Pro" panose="020B0503030403020204" pitchFamily="34" charset="0"/>
              </a:rPr>
              <a:t>and</a:t>
            </a:r>
            <a:endParaRPr lang="tr-TR" sz="2000" dirty="0">
              <a:solidFill>
                <a:schemeClr val="tx1">
                  <a:lumMod val="75000"/>
                  <a:lumOff val="25000"/>
                </a:schemeClr>
              </a:solidFill>
              <a:latin typeface="Source Sans Pro" panose="020B0503030403020204" pitchFamily="34" charset="0"/>
            </a:endParaRPr>
          </a:p>
          <a:p>
            <a:pPr algn="ctr"/>
            <a:r>
              <a:rPr lang="tr-TR" sz="2000" dirty="0" err="1">
                <a:solidFill>
                  <a:schemeClr val="tx1">
                    <a:lumMod val="75000"/>
                    <a:lumOff val="25000"/>
                  </a:schemeClr>
                </a:solidFill>
                <a:latin typeface="Source Sans Pro" panose="020B0503030403020204" pitchFamily="34" charset="0"/>
              </a:rPr>
              <a:t>The</a:t>
            </a:r>
            <a:r>
              <a:rPr lang="tr-TR" sz="2000" dirty="0">
                <a:solidFill>
                  <a:schemeClr val="tx1">
                    <a:lumMod val="75000"/>
                    <a:lumOff val="25000"/>
                  </a:schemeClr>
                </a:solidFill>
                <a:latin typeface="Source Sans Pro" panose="020B0503030403020204" pitchFamily="34" charset="0"/>
              </a:rPr>
              <a:t> </a:t>
            </a:r>
            <a:r>
              <a:rPr lang="en-US" sz="2000" dirty="0">
                <a:solidFill>
                  <a:schemeClr val="tx1">
                    <a:lumMod val="75000"/>
                    <a:lumOff val="25000"/>
                  </a:schemeClr>
                </a:solidFill>
                <a:latin typeface="Source Sans Pro" panose="020B0503030403020204" pitchFamily="34" charset="0"/>
              </a:rPr>
              <a:t>Vice Principal</a:t>
            </a:r>
          </a:p>
        </p:txBody>
      </p:sp>
      <p:sp>
        <p:nvSpPr>
          <p:cNvPr id="47" name="Rectangle 46"/>
          <p:cNvSpPr/>
          <p:nvPr/>
        </p:nvSpPr>
        <p:spPr>
          <a:xfrm>
            <a:off x="228721" y="2377730"/>
            <a:ext cx="2216291" cy="646331"/>
          </a:xfrm>
          <a:prstGeom prst="rect">
            <a:avLst/>
          </a:prstGeom>
        </p:spPr>
        <p:txBody>
          <a:bodyPr wrap="square">
            <a:spAutoFit/>
          </a:bodyPr>
          <a:lstStyle/>
          <a:p>
            <a:r>
              <a:rPr lang="en-US" sz="1200" kern="3000" spc="30" dirty="0">
                <a:solidFill>
                  <a:schemeClr val="tx1">
                    <a:lumMod val="75000"/>
                    <a:lumOff val="25000"/>
                  </a:schemeClr>
                </a:solidFill>
                <a:latin typeface="Source Sans Pro" panose="020B0503030403020204" pitchFamily="34" charset="0"/>
              </a:rPr>
              <a:t>Our team excels at </a:t>
            </a:r>
            <a:r>
              <a:rPr lang="tr-TR" sz="1200" kern="3000" spc="30" dirty="0" err="1">
                <a:solidFill>
                  <a:schemeClr val="tx1">
                    <a:lumMod val="75000"/>
                    <a:lumOff val="25000"/>
                  </a:schemeClr>
                </a:solidFill>
                <a:latin typeface="Source Sans Pro" panose="020B0503030403020204" pitchFamily="34" charset="0"/>
              </a:rPr>
              <a:t>combining</a:t>
            </a:r>
            <a:r>
              <a:rPr lang="en-US" sz="1200" kern="3000" spc="30" dirty="0">
                <a:solidFill>
                  <a:schemeClr val="tx1">
                    <a:lumMod val="75000"/>
                    <a:lumOff val="25000"/>
                  </a:schemeClr>
                </a:solidFill>
                <a:latin typeface="Source Sans Pro" panose="020B0503030403020204" pitchFamily="34" charset="0"/>
              </a:rPr>
              <a:t> creative thinking with digital innovation. </a:t>
            </a:r>
          </a:p>
        </p:txBody>
      </p:sp>
      <p:cxnSp>
        <p:nvCxnSpPr>
          <p:cNvPr id="48" name="Straight Connector 47"/>
          <p:cNvCxnSpPr/>
          <p:nvPr/>
        </p:nvCxnSpPr>
        <p:spPr>
          <a:xfrm flipH="1" flipV="1">
            <a:off x="1200150" y="3076576"/>
            <a:ext cx="400050" cy="609599"/>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49" name="Rectangle 48"/>
          <p:cNvSpPr/>
          <p:nvPr/>
        </p:nvSpPr>
        <p:spPr>
          <a:xfrm>
            <a:off x="99818" y="477657"/>
            <a:ext cx="2345194" cy="954107"/>
          </a:xfrm>
          <a:prstGeom prst="rect">
            <a:avLst/>
          </a:prstGeom>
        </p:spPr>
        <p:txBody>
          <a:bodyPr wrap="none">
            <a:spAutoFit/>
          </a:bodyPr>
          <a:lstStyle/>
          <a:p>
            <a:pPr algn="ctr"/>
            <a:r>
              <a:rPr lang="tr-TR" sz="2800" dirty="0">
                <a:solidFill>
                  <a:schemeClr val="tx1">
                    <a:lumMod val="75000"/>
                    <a:lumOff val="25000"/>
                  </a:schemeClr>
                </a:solidFill>
              </a:rPr>
              <a:t>School </a:t>
            </a:r>
          </a:p>
          <a:p>
            <a:pPr algn="ctr"/>
            <a:r>
              <a:rPr lang="tr-TR" sz="2800" dirty="0">
                <a:solidFill>
                  <a:schemeClr val="tx1">
                    <a:lumMod val="75000"/>
                    <a:lumOff val="25000"/>
                  </a:schemeClr>
                </a:solidFill>
              </a:rPr>
              <a:t>Administration</a:t>
            </a:r>
            <a:endParaRPr lang="en-US" sz="2800" dirty="0">
              <a:solidFill>
                <a:schemeClr val="tx1">
                  <a:lumMod val="75000"/>
                  <a:lumOff val="25000"/>
                </a:schemeClr>
              </a:solidFill>
            </a:endParaRPr>
          </a:p>
        </p:txBody>
      </p:sp>
      <p:sp>
        <p:nvSpPr>
          <p:cNvPr id="50" name="Rectangle 49"/>
          <p:cNvSpPr/>
          <p:nvPr/>
        </p:nvSpPr>
        <p:spPr>
          <a:xfrm>
            <a:off x="928920" y="5711992"/>
            <a:ext cx="1651414" cy="461665"/>
          </a:xfrm>
          <a:prstGeom prst="rect">
            <a:avLst/>
          </a:prstGeom>
        </p:spPr>
        <p:txBody>
          <a:bodyPr wrap="none">
            <a:spAutoFit/>
          </a:bodyPr>
          <a:lstStyle/>
          <a:p>
            <a:r>
              <a:rPr lang="en-US" sz="1200" dirty="0">
                <a:solidFill>
                  <a:schemeClr val="tx1">
                    <a:lumMod val="75000"/>
                    <a:lumOff val="25000"/>
                  </a:schemeClr>
                </a:solidFill>
                <a:latin typeface="Source Sans Pro" panose="020B0503030403020204" pitchFamily="34" charset="0"/>
              </a:rPr>
              <a:t>Conference facilities, </a:t>
            </a:r>
            <a:endParaRPr lang="tr-TR" sz="1200" dirty="0">
              <a:solidFill>
                <a:schemeClr val="tx1">
                  <a:lumMod val="75000"/>
                  <a:lumOff val="25000"/>
                </a:schemeClr>
              </a:solidFill>
              <a:latin typeface="Source Sans Pro" panose="020B0503030403020204" pitchFamily="34" charset="0"/>
            </a:endParaRPr>
          </a:p>
          <a:p>
            <a:r>
              <a:rPr lang="en-US" sz="1200" dirty="0">
                <a:solidFill>
                  <a:schemeClr val="tx1">
                    <a:lumMod val="75000"/>
                    <a:lumOff val="25000"/>
                  </a:schemeClr>
                </a:solidFill>
                <a:latin typeface="Source Sans Pro" panose="020B0503030403020204" pitchFamily="34" charset="0"/>
              </a:rPr>
              <a:t>exhibitions</a:t>
            </a:r>
          </a:p>
        </p:txBody>
      </p:sp>
      <p:sp>
        <p:nvSpPr>
          <p:cNvPr id="52" name="Rectangle 51"/>
          <p:cNvSpPr/>
          <p:nvPr/>
        </p:nvSpPr>
        <p:spPr>
          <a:xfrm>
            <a:off x="938491" y="4803445"/>
            <a:ext cx="2028119" cy="1015663"/>
          </a:xfrm>
          <a:prstGeom prst="rect">
            <a:avLst/>
          </a:prstGeom>
        </p:spPr>
        <p:txBody>
          <a:bodyPr wrap="none">
            <a:spAutoFit/>
          </a:bodyPr>
          <a:lstStyle/>
          <a:p>
            <a:r>
              <a:rPr lang="tr-TR" sz="3000" dirty="0">
                <a:solidFill>
                  <a:schemeClr val="tx1">
                    <a:lumMod val="75000"/>
                    <a:lumOff val="25000"/>
                  </a:schemeClr>
                </a:solidFill>
                <a:latin typeface="Modern Pictograms" pitchFamily="50" charset="0"/>
              </a:rPr>
              <a:t>2 </a:t>
            </a:r>
            <a:r>
              <a:rPr lang="tr-TR" sz="3000" dirty="0" err="1">
                <a:solidFill>
                  <a:schemeClr val="tx1">
                    <a:lumMod val="75000"/>
                    <a:lumOff val="25000"/>
                  </a:schemeClr>
                </a:solidFill>
                <a:latin typeface="Modern Pictograms" pitchFamily="50" charset="0"/>
              </a:rPr>
              <a:t>multi-use</a:t>
            </a:r>
            <a:r>
              <a:rPr lang="tr-TR" sz="3000" dirty="0">
                <a:solidFill>
                  <a:schemeClr val="tx1">
                    <a:lumMod val="75000"/>
                    <a:lumOff val="25000"/>
                  </a:schemeClr>
                </a:solidFill>
                <a:latin typeface="Modern Pictograms" pitchFamily="50" charset="0"/>
              </a:rPr>
              <a:t> </a:t>
            </a:r>
          </a:p>
          <a:p>
            <a:r>
              <a:rPr lang="tr-TR" sz="3000" dirty="0" err="1">
                <a:solidFill>
                  <a:schemeClr val="tx1">
                    <a:lumMod val="75000"/>
                    <a:lumOff val="25000"/>
                  </a:schemeClr>
                </a:solidFill>
                <a:latin typeface="Modern Pictograms" pitchFamily="50" charset="0"/>
              </a:rPr>
              <a:t>school</a:t>
            </a:r>
            <a:r>
              <a:rPr lang="tr-TR" sz="3000" dirty="0">
                <a:solidFill>
                  <a:schemeClr val="tx1">
                    <a:lumMod val="75000"/>
                    <a:lumOff val="25000"/>
                  </a:schemeClr>
                </a:solidFill>
                <a:latin typeface="Modern Pictograms" pitchFamily="50" charset="0"/>
              </a:rPr>
              <a:t> </a:t>
            </a:r>
            <a:r>
              <a:rPr lang="tr-TR" sz="3000" dirty="0" err="1">
                <a:solidFill>
                  <a:schemeClr val="tx1">
                    <a:lumMod val="75000"/>
                    <a:lumOff val="25000"/>
                  </a:schemeClr>
                </a:solidFill>
                <a:latin typeface="Modern Pictograms" pitchFamily="50" charset="0"/>
              </a:rPr>
              <a:t>halls</a:t>
            </a:r>
            <a:endParaRPr lang="en-US" sz="3000" dirty="0">
              <a:solidFill>
                <a:schemeClr val="tx1">
                  <a:lumMod val="75000"/>
                  <a:lumOff val="25000"/>
                </a:schemeClr>
              </a:solidFill>
            </a:endParaRPr>
          </a:p>
        </p:txBody>
      </p:sp>
      <p:cxnSp>
        <p:nvCxnSpPr>
          <p:cNvPr id="53" name="Straight Connector 52"/>
          <p:cNvCxnSpPr/>
          <p:nvPr/>
        </p:nvCxnSpPr>
        <p:spPr>
          <a:xfrm flipV="1">
            <a:off x="1952551" y="3686175"/>
            <a:ext cx="904875" cy="1181101"/>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54" name="Rectangle 53"/>
          <p:cNvSpPr/>
          <p:nvPr/>
        </p:nvSpPr>
        <p:spPr>
          <a:xfrm>
            <a:off x="3672916" y="5385769"/>
            <a:ext cx="2824619" cy="1015663"/>
          </a:xfrm>
          <a:prstGeom prst="rect">
            <a:avLst/>
          </a:prstGeom>
        </p:spPr>
        <p:txBody>
          <a:bodyPr wrap="none">
            <a:spAutoFit/>
          </a:bodyPr>
          <a:lstStyle/>
          <a:p>
            <a:r>
              <a:rPr lang="en-US" sz="1200" dirty="0">
                <a:solidFill>
                  <a:schemeClr val="tx1">
                    <a:lumMod val="75000"/>
                    <a:lumOff val="25000"/>
                  </a:schemeClr>
                </a:solidFill>
                <a:latin typeface="Source Sans Pro" panose="020B0503030403020204" pitchFamily="34" charset="0"/>
              </a:rPr>
              <a:t>The School has well equipped </a:t>
            </a:r>
            <a:endParaRPr lang="tr-TR" sz="1200" dirty="0">
              <a:solidFill>
                <a:schemeClr val="tx1">
                  <a:lumMod val="75000"/>
                  <a:lumOff val="25000"/>
                </a:schemeClr>
              </a:solidFill>
              <a:latin typeface="Source Sans Pro" panose="020B0503030403020204" pitchFamily="34" charset="0"/>
            </a:endParaRPr>
          </a:p>
          <a:p>
            <a:r>
              <a:rPr lang="en-US" sz="1200" dirty="0">
                <a:solidFill>
                  <a:schemeClr val="tx1">
                    <a:lumMod val="75000"/>
                    <a:lumOff val="25000"/>
                  </a:schemeClr>
                </a:solidFill>
                <a:latin typeface="Source Sans Pro" panose="020B0503030403020204" pitchFamily="34" charset="0"/>
              </a:rPr>
              <a:t>laboratories For Physics, Chemistry </a:t>
            </a:r>
            <a:endParaRPr lang="tr-TR" sz="1200" dirty="0">
              <a:solidFill>
                <a:schemeClr val="tx1">
                  <a:lumMod val="75000"/>
                  <a:lumOff val="25000"/>
                </a:schemeClr>
              </a:solidFill>
              <a:latin typeface="Source Sans Pro" panose="020B0503030403020204" pitchFamily="34" charset="0"/>
            </a:endParaRPr>
          </a:p>
          <a:p>
            <a:r>
              <a:rPr lang="en-US" sz="1200" dirty="0">
                <a:solidFill>
                  <a:schemeClr val="tx1">
                    <a:lumMod val="75000"/>
                    <a:lumOff val="25000"/>
                  </a:schemeClr>
                </a:solidFill>
                <a:latin typeface="Source Sans Pro" panose="020B0503030403020204" pitchFamily="34" charset="0"/>
              </a:rPr>
              <a:t>and Biology. Students are encouraged </a:t>
            </a:r>
            <a:endParaRPr lang="tr-TR" sz="1200" dirty="0">
              <a:solidFill>
                <a:schemeClr val="tx1">
                  <a:lumMod val="75000"/>
                  <a:lumOff val="25000"/>
                </a:schemeClr>
              </a:solidFill>
              <a:latin typeface="Source Sans Pro" panose="020B0503030403020204" pitchFamily="34" charset="0"/>
            </a:endParaRPr>
          </a:p>
          <a:p>
            <a:r>
              <a:rPr lang="en-US" sz="1200" dirty="0">
                <a:solidFill>
                  <a:schemeClr val="tx1">
                    <a:lumMod val="75000"/>
                    <a:lumOff val="25000"/>
                  </a:schemeClr>
                </a:solidFill>
                <a:latin typeface="Source Sans Pro" panose="020B0503030403020204" pitchFamily="34" charset="0"/>
              </a:rPr>
              <a:t>to use these laboratories to learn </a:t>
            </a:r>
            <a:endParaRPr lang="tr-TR" sz="1200" dirty="0">
              <a:solidFill>
                <a:schemeClr val="tx1">
                  <a:lumMod val="75000"/>
                  <a:lumOff val="25000"/>
                </a:schemeClr>
              </a:solidFill>
              <a:latin typeface="Source Sans Pro" panose="020B0503030403020204" pitchFamily="34" charset="0"/>
            </a:endParaRPr>
          </a:p>
          <a:p>
            <a:r>
              <a:rPr lang="en-US" sz="1200" dirty="0">
                <a:solidFill>
                  <a:schemeClr val="tx1">
                    <a:lumMod val="75000"/>
                    <a:lumOff val="25000"/>
                  </a:schemeClr>
                </a:solidFill>
                <a:latin typeface="Source Sans Pro" panose="020B0503030403020204" pitchFamily="34" charset="0"/>
              </a:rPr>
              <a:t>through experiments.</a:t>
            </a:r>
            <a:r>
              <a:rPr lang="tr-TR" sz="1200" dirty="0">
                <a:solidFill>
                  <a:schemeClr val="tx1">
                    <a:lumMod val="75000"/>
                    <a:lumOff val="25000"/>
                  </a:schemeClr>
                </a:solidFill>
                <a:latin typeface="Source Sans Pro" panose="020B0503030403020204" pitchFamily="34" charset="0"/>
              </a:rPr>
              <a:t> </a:t>
            </a:r>
            <a:endParaRPr lang="en-US" sz="1200" dirty="0">
              <a:solidFill>
                <a:schemeClr val="tx1">
                  <a:lumMod val="75000"/>
                  <a:lumOff val="25000"/>
                </a:schemeClr>
              </a:solidFill>
              <a:latin typeface="Source Sans Pro" panose="020B0503030403020204" pitchFamily="34" charset="0"/>
            </a:endParaRPr>
          </a:p>
        </p:txBody>
      </p:sp>
      <p:sp>
        <p:nvSpPr>
          <p:cNvPr id="56" name="Rectangle 55"/>
          <p:cNvSpPr/>
          <p:nvPr/>
        </p:nvSpPr>
        <p:spPr>
          <a:xfrm>
            <a:off x="3762033" y="4990684"/>
            <a:ext cx="2422202" cy="553998"/>
          </a:xfrm>
          <a:prstGeom prst="rect">
            <a:avLst/>
          </a:prstGeom>
        </p:spPr>
        <p:txBody>
          <a:bodyPr wrap="none">
            <a:spAutoFit/>
          </a:bodyPr>
          <a:lstStyle/>
          <a:p>
            <a:r>
              <a:rPr lang="tr-TR" sz="3000" dirty="0">
                <a:solidFill>
                  <a:schemeClr val="tx1">
                    <a:lumMod val="75000"/>
                    <a:lumOff val="25000"/>
                  </a:schemeClr>
                </a:solidFill>
                <a:latin typeface="Sosa" pitchFamily="2" charset="0"/>
                <a:ea typeface="Entypo" pitchFamily="2" charset="0"/>
              </a:rPr>
              <a:t>2 </a:t>
            </a:r>
            <a:r>
              <a:rPr lang="tr-TR" sz="3000" dirty="0" err="1">
                <a:solidFill>
                  <a:schemeClr val="tx1">
                    <a:lumMod val="75000"/>
                    <a:lumOff val="25000"/>
                  </a:schemeClr>
                </a:solidFill>
                <a:latin typeface="Sosa" pitchFamily="2" charset="0"/>
                <a:ea typeface="Entypo" pitchFamily="2" charset="0"/>
              </a:rPr>
              <a:t>Science</a:t>
            </a:r>
            <a:r>
              <a:rPr lang="tr-TR" sz="3000" dirty="0">
                <a:solidFill>
                  <a:schemeClr val="tx1">
                    <a:lumMod val="75000"/>
                    <a:lumOff val="25000"/>
                  </a:schemeClr>
                </a:solidFill>
                <a:latin typeface="Sosa" pitchFamily="2" charset="0"/>
                <a:ea typeface="Entypo" pitchFamily="2" charset="0"/>
              </a:rPr>
              <a:t> </a:t>
            </a:r>
            <a:r>
              <a:rPr lang="tr-TR" sz="3000" dirty="0" err="1">
                <a:solidFill>
                  <a:schemeClr val="tx1">
                    <a:lumMod val="75000"/>
                    <a:lumOff val="25000"/>
                  </a:schemeClr>
                </a:solidFill>
                <a:latin typeface="Sosa" pitchFamily="2" charset="0"/>
                <a:ea typeface="Entypo" pitchFamily="2" charset="0"/>
              </a:rPr>
              <a:t>Labs</a:t>
            </a:r>
            <a:endParaRPr lang="en-US" sz="3000" dirty="0">
              <a:solidFill>
                <a:schemeClr val="tx1">
                  <a:lumMod val="75000"/>
                  <a:lumOff val="25000"/>
                </a:schemeClr>
              </a:solidFill>
            </a:endParaRPr>
          </a:p>
        </p:txBody>
      </p:sp>
      <p:cxnSp>
        <p:nvCxnSpPr>
          <p:cNvPr id="57" name="Straight Connector 56"/>
          <p:cNvCxnSpPr/>
          <p:nvPr/>
        </p:nvCxnSpPr>
        <p:spPr>
          <a:xfrm flipV="1">
            <a:off x="4229100" y="4691771"/>
            <a:ext cx="0" cy="401156"/>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58" name="Rectangle 57"/>
          <p:cNvSpPr/>
          <p:nvPr/>
        </p:nvSpPr>
        <p:spPr>
          <a:xfrm>
            <a:off x="5558687" y="1566154"/>
            <a:ext cx="2029210" cy="338554"/>
          </a:xfrm>
          <a:prstGeom prst="rect">
            <a:avLst/>
          </a:prstGeom>
        </p:spPr>
        <p:txBody>
          <a:bodyPr wrap="none">
            <a:spAutoFit/>
          </a:bodyPr>
          <a:lstStyle/>
          <a:p>
            <a:r>
              <a:rPr lang="tr-TR" sz="1600" dirty="0">
                <a:solidFill>
                  <a:schemeClr val="tx1">
                    <a:lumMod val="75000"/>
                    <a:lumOff val="25000"/>
                  </a:schemeClr>
                </a:solidFill>
                <a:latin typeface="Source Sans Pro" panose="020B0503030403020204" pitchFamily="34" charset="0"/>
              </a:rPr>
              <a:t>of </a:t>
            </a:r>
            <a:r>
              <a:rPr lang="tr-TR" sz="1600" dirty="0" err="1">
                <a:solidFill>
                  <a:schemeClr val="tx1">
                    <a:lumMod val="75000"/>
                    <a:lumOff val="25000"/>
                  </a:schemeClr>
                </a:solidFill>
                <a:latin typeface="Source Sans Pro" panose="020B0503030403020204" pitchFamily="34" charset="0"/>
              </a:rPr>
              <a:t>Different</a:t>
            </a:r>
            <a:r>
              <a:rPr lang="tr-TR" sz="1600" dirty="0">
                <a:solidFill>
                  <a:schemeClr val="tx1">
                    <a:lumMod val="75000"/>
                    <a:lumOff val="25000"/>
                  </a:schemeClr>
                </a:solidFill>
                <a:latin typeface="Source Sans Pro" panose="020B0503030403020204" pitchFamily="34" charset="0"/>
              </a:rPr>
              <a:t> </a:t>
            </a:r>
            <a:r>
              <a:rPr lang="tr-TR" sz="1600" dirty="0" err="1">
                <a:solidFill>
                  <a:schemeClr val="tx1">
                    <a:lumMod val="75000"/>
                    <a:lumOff val="25000"/>
                  </a:schemeClr>
                </a:solidFill>
                <a:latin typeface="Source Sans Pro" panose="020B0503030403020204" pitchFamily="34" charset="0"/>
              </a:rPr>
              <a:t>Subjects</a:t>
            </a:r>
            <a:endParaRPr lang="en-US" sz="1600" dirty="0">
              <a:solidFill>
                <a:schemeClr val="tx1">
                  <a:lumMod val="75000"/>
                  <a:lumOff val="25000"/>
                </a:schemeClr>
              </a:solidFill>
              <a:latin typeface="Source Sans Pro" panose="020B0503030403020204" pitchFamily="34" charset="0"/>
            </a:endParaRPr>
          </a:p>
        </p:txBody>
      </p:sp>
      <p:sp>
        <p:nvSpPr>
          <p:cNvPr id="59" name="Rectangle 58"/>
          <p:cNvSpPr/>
          <p:nvPr/>
        </p:nvSpPr>
        <p:spPr>
          <a:xfrm>
            <a:off x="5719082" y="1857148"/>
            <a:ext cx="2126731" cy="615553"/>
          </a:xfrm>
          <a:prstGeom prst="rect">
            <a:avLst/>
          </a:prstGeom>
        </p:spPr>
        <p:txBody>
          <a:bodyPr wrap="square">
            <a:spAutoFit/>
          </a:bodyPr>
          <a:lstStyle/>
          <a:p>
            <a:r>
              <a:rPr lang="en-US" sz="1100" kern="3000" spc="30" dirty="0">
                <a:solidFill>
                  <a:schemeClr val="tx1">
                    <a:lumMod val="75000"/>
                    <a:lumOff val="25000"/>
                  </a:schemeClr>
                </a:solidFill>
                <a:latin typeface="Source Sans Pro" panose="020B0503030403020204" pitchFamily="34" charset="0"/>
              </a:rPr>
              <a:t>Our team </a:t>
            </a:r>
            <a:r>
              <a:rPr lang="en-US" sz="1200" kern="3000" spc="30" dirty="0">
                <a:solidFill>
                  <a:schemeClr val="tx1">
                    <a:lumMod val="75000"/>
                    <a:lumOff val="25000"/>
                  </a:schemeClr>
                </a:solidFill>
                <a:latin typeface="Source Sans Pro" panose="020B0503030403020204" pitchFamily="34" charset="0"/>
              </a:rPr>
              <a:t>excels</a:t>
            </a:r>
            <a:r>
              <a:rPr lang="en-US" sz="1100" kern="3000" spc="30" dirty="0">
                <a:solidFill>
                  <a:schemeClr val="tx1">
                    <a:lumMod val="75000"/>
                    <a:lumOff val="25000"/>
                  </a:schemeClr>
                </a:solidFill>
                <a:latin typeface="Source Sans Pro" panose="020B0503030403020204" pitchFamily="34" charset="0"/>
              </a:rPr>
              <a:t> at combining creative thinking with digital innovation. </a:t>
            </a:r>
          </a:p>
        </p:txBody>
      </p:sp>
      <p:sp>
        <p:nvSpPr>
          <p:cNvPr id="60" name="Rectangle 59"/>
          <p:cNvSpPr/>
          <p:nvPr/>
        </p:nvSpPr>
        <p:spPr>
          <a:xfrm>
            <a:off x="5510554" y="1117540"/>
            <a:ext cx="2148152" cy="584775"/>
          </a:xfrm>
          <a:prstGeom prst="rect">
            <a:avLst/>
          </a:prstGeom>
        </p:spPr>
        <p:txBody>
          <a:bodyPr wrap="none">
            <a:spAutoFit/>
          </a:bodyPr>
          <a:lstStyle/>
          <a:p>
            <a:r>
              <a:rPr lang="tr-TR" sz="3200" dirty="0">
                <a:solidFill>
                  <a:schemeClr val="tx1">
                    <a:lumMod val="75000"/>
                    <a:lumOff val="25000"/>
                  </a:schemeClr>
                </a:solidFill>
                <a:latin typeface="Modern Pictograms" pitchFamily="50" charset="0"/>
              </a:rPr>
              <a:t>30 </a:t>
            </a:r>
            <a:r>
              <a:rPr lang="tr-TR" sz="3200" dirty="0" err="1">
                <a:solidFill>
                  <a:schemeClr val="tx1">
                    <a:lumMod val="75000"/>
                    <a:lumOff val="25000"/>
                  </a:schemeClr>
                </a:solidFill>
                <a:latin typeface="Modern Pictograms" pitchFamily="50" charset="0"/>
              </a:rPr>
              <a:t>Teachers</a:t>
            </a:r>
            <a:endParaRPr lang="en-US" sz="3200" dirty="0">
              <a:solidFill>
                <a:schemeClr val="tx1">
                  <a:lumMod val="75000"/>
                  <a:lumOff val="25000"/>
                </a:schemeClr>
              </a:solidFill>
            </a:endParaRPr>
          </a:p>
        </p:txBody>
      </p:sp>
      <p:cxnSp>
        <p:nvCxnSpPr>
          <p:cNvPr id="61" name="Straight Connector 60"/>
          <p:cNvCxnSpPr/>
          <p:nvPr/>
        </p:nvCxnSpPr>
        <p:spPr>
          <a:xfrm flipV="1">
            <a:off x="6777742" y="2550928"/>
            <a:ext cx="261931" cy="637447"/>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62" name="Rectangle 61"/>
          <p:cNvSpPr/>
          <p:nvPr/>
        </p:nvSpPr>
        <p:spPr>
          <a:xfrm>
            <a:off x="2968196" y="1018275"/>
            <a:ext cx="2605200" cy="400110"/>
          </a:xfrm>
          <a:prstGeom prst="rect">
            <a:avLst/>
          </a:prstGeom>
        </p:spPr>
        <p:txBody>
          <a:bodyPr wrap="none">
            <a:spAutoFit/>
          </a:bodyPr>
          <a:lstStyle/>
          <a:p>
            <a:r>
              <a:rPr lang="tr-TR" sz="2000" dirty="0">
                <a:solidFill>
                  <a:srgbClr val="FF66FF"/>
                </a:solidFill>
                <a:latin typeface="Source Sans Pro" panose="020B0503030403020204" pitchFamily="34" charset="0"/>
              </a:rPr>
              <a:t>293 </a:t>
            </a:r>
            <a:r>
              <a:rPr lang="tr-TR" sz="2000" dirty="0" err="1">
                <a:solidFill>
                  <a:srgbClr val="FF66FF"/>
                </a:solidFill>
                <a:latin typeface="Source Sans Pro" panose="020B0503030403020204" pitchFamily="34" charset="0"/>
              </a:rPr>
              <a:t>Girls</a:t>
            </a:r>
            <a:r>
              <a:rPr lang="tr-TR" sz="2000" dirty="0">
                <a:solidFill>
                  <a:srgbClr val="FF66FF"/>
                </a:solidFill>
                <a:latin typeface="Source Sans Pro" panose="020B0503030403020204" pitchFamily="34" charset="0"/>
              </a:rPr>
              <a:t> </a:t>
            </a:r>
            <a:r>
              <a:rPr lang="tr-TR" sz="2000" dirty="0">
                <a:solidFill>
                  <a:schemeClr val="tx1">
                    <a:lumMod val="75000"/>
                    <a:lumOff val="25000"/>
                  </a:schemeClr>
                </a:solidFill>
                <a:latin typeface="Source Sans Pro" panose="020B0503030403020204" pitchFamily="34" charset="0"/>
              </a:rPr>
              <a:t>– </a:t>
            </a:r>
            <a:r>
              <a:rPr lang="tr-TR" sz="2000" dirty="0">
                <a:solidFill>
                  <a:srgbClr val="00B0F0"/>
                </a:solidFill>
                <a:latin typeface="Source Sans Pro" panose="020B0503030403020204" pitchFamily="34" charset="0"/>
              </a:rPr>
              <a:t>162 </a:t>
            </a:r>
            <a:r>
              <a:rPr lang="tr-TR" sz="2000" dirty="0" err="1">
                <a:solidFill>
                  <a:srgbClr val="00B0F0"/>
                </a:solidFill>
                <a:latin typeface="Source Sans Pro" panose="020B0503030403020204" pitchFamily="34" charset="0"/>
              </a:rPr>
              <a:t>boys</a:t>
            </a:r>
            <a:endParaRPr lang="en-US" sz="2000" dirty="0">
              <a:solidFill>
                <a:srgbClr val="00B0F0"/>
              </a:solidFill>
              <a:latin typeface="Source Sans Pro" panose="020B0503030403020204" pitchFamily="34" charset="0"/>
            </a:endParaRPr>
          </a:p>
        </p:txBody>
      </p:sp>
      <p:sp>
        <p:nvSpPr>
          <p:cNvPr id="63" name="Rectangle 62"/>
          <p:cNvSpPr/>
          <p:nvPr/>
        </p:nvSpPr>
        <p:spPr>
          <a:xfrm>
            <a:off x="2990850" y="1435124"/>
            <a:ext cx="2216291" cy="461665"/>
          </a:xfrm>
          <a:prstGeom prst="rect">
            <a:avLst/>
          </a:prstGeom>
        </p:spPr>
        <p:txBody>
          <a:bodyPr wrap="square">
            <a:spAutoFit/>
          </a:bodyPr>
          <a:lstStyle/>
          <a:p>
            <a:r>
              <a:rPr lang="tr-TR" sz="1200" kern="3000" spc="30" dirty="0" err="1">
                <a:solidFill>
                  <a:schemeClr val="tx1">
                    <a:lumMod val="75000"/>
                    <a:lumOff val="25000"/>
                  </a:schemeClr>
                </a:solidFill>
                <a:latin typeface="Source Sans Pro" panose="020B0503030403020204" pitchFamily="34" charset="0"/>
              </a:rPr>
              <a:t>There</a:t>
            </a:r>
            <a:r>
              <a:rPr lang="tr-TR" sz="1200" kern="3000" spc="30" dirty="0">
                <a:solidFill>
                  <a:schemeClr val="tx1">
                    <a:lumMod val="75000"/>
                    <a:lumOff val="25000"/>
                  </a:schemeClr>
                </a:solidFill>
                <a:latin typeface="Source Sans Pro" panose="020B0503030403020204" pitchFamily="34" charset="0"/>
              </a:rPr>
              <a:t> </a:t>
            </a:r>
            <a:r>
              <a:rPr lang="tr-TR" sz="1200" kern="3000" spc="30" dirty="0" err="1">
                <a:solidFill>
                  <a:schemeClr val="tx1">
                    <a:lumMod val="75000"/>
                    <a:lumOff val="25000"/>
                  </a:schemeClr>
                </a:solidFill>
                <a:latin typeface="Source Sans Pro" panose="020B0503030403020204" pitchFamily="34" charset="0"/>
              </a:rPr>
              <a:t>are</a:t>
            </a:r>
            <a:r>
              <a:rPr lang="tr-TR" sz="1200" kern="3000" spc="30" dirty="0">
                <a:solidFill>
                  <a:schemeClr val="tx1">
                    <a:lumMod val="75000"/>
                    <a:lumOff val="25000"/>
                  </a:schemeClr>
                </a:solidFill>
                <a:latin typeface="Source Sans Pro" panose="020B0503030403020204" pitchFamily="34" charset="0"/>
              </a:rPr>
              <a:t> 455 </a:t>
            </a:r>
            <a:r>
              <a:rPr lang="tr-TR" sz="1200" kern="3000" spc="30" dirty="0" err="1">
                <a:solidFill>
                  <a:schemeClr val="tx1">
                    <a:lumMod val="75000"/>
                    <a:lumOff val="25000"/>
                  </a:schemeClr>
                </a:solidFill>
                <a:latin typeface="Source Sans Pro" panose="020B0503030403020204" pitchFamily="34" charset="0"/>
              </a:rPr>
              <a:t>students</a:t>
            </a:r>
            <a:r>
              <a:rPr lang="tr-TR" sz="1200" kern="3000" spc="30" dirty="0">
                <a:solidFill>
                  <a:schemeClr val="tx1">
                    <a:lumMod val="75000"/>
                    <a:lumOff val="25000"/>
                  </a:schemeClr>
                </a:solidFill>
                <a:latin typeface="Source Sans Pro" panose="020B0503030403020204" pitchFamily="34" charset="0"/>
              </a:rPr>
              <a:t> </a:t>
            </a:r>
            <a:r>
              <a:rPr lang="tr-TR" sz="1200" kern="3000" spc="30" dirty="0" err="1">
                <a:solidFill>
                  <a:schemeClr val="tx1">
                    <a:lumMod val="75000"/>
                    <a:lumOff val="25000"/>
                  </a:schemeClr>
                </a:solidFill>
                <a:latin typeface="Source Sans Pro" panose="020B0503030403020204" pitchFamily="34" charset="0"/>
              </a:rPr>
              <a:t>studying</a:t>
            </a:r>
            <a:r>
              <a:rPr lang="tr-TR" sz="1200" kern="3000" spc="30" dirty="0">
                <a:solidFill>
                  <a:schemeClr val="tx1">
                    <a:lumMod val="75000"/>
                    <a:lumOff val="25000"/>
                  </a:schemeClr>
                </a:solidFill>
                <a:latin typeface="Source Sans Pro" panose="020B0503030403020204" pitchFamily="34" charset="0"/>
              </a:rPr>
              <a:t> in </a:t>
            </a:r>
            <a:r>
              <a:rPr lang="tr-TR" sz="1200" kern="3000" spc="30" dirty="0" err="1">
                <a:solidFill>
                  <a:schemeClr val="tx1">
                    <a:lumMod val="75000"/>
                    <a:lumOff val="25000"/>
                  </a:schemeClr>
                </a:solidFill>
                <a:latin typeface="Source Sans Pro" panose="020B0503030403020204" pitchFamily="34" charset="0"/>
              </a:rPr>
              <a:t>our</a:t>
            </a:r>
            <a:r>
              <a:rPr lang="tr-TR" sz="1200" kern="3000" spc="30" dirty="0">
                <a:solidFill>
                  <a:schemeClr val="tx1">
                    <a:lumMod val="75000"/>
                    <a:lumOff val="25000"/>
                  </a:schemeClr>
                </a:solidFill>
                <a:latin typeface="Source Sans Pro" panose="020B0503030403020204" pitchFamily="34" charset="0"/>
              </a:rPr>
              <a:t> </a:t>
            </a:r>
            <a:r>
              <a:rPr lang="tr-TR" sz="1200" kern="3000" spc="30" dirty="0" err="1">
                <a:solidFill>
                  <a:schemeClr val="tx1">
                    <a:lumMod val="75000"/>
                    <a:lumOff val="25000"/>
                  </a:schemeClr>
                </a:solidFill>
                <a:latin typeface="Source Sans Pro" panose="020B0503030403020204" pitchFamily="34" charset="0"/>
              </a:rPr>
              <a:t>school</a:t>
            </a:r>
            <a:r>
              <a:rPr lang="tr-TR" sz="1200" kern="3000" spc="30" dirty="0">
                <a:solidFill>
                  <a:schemeClr val="tx1">
                    <a:lumMod val="75000"/>
                    <a:lumOff val="25000"/>
                  </a:schemeClr>
                </a:solidFill>
                <a:latin typeface="Source Sans Pro" panose="020B0503030403020204" pitchFamily="34" charset="0"/>
              </a:rPr>
              <a:t>.</a:t>
            </a:r>
            <a:endParaRPr lang="en-US" sz="1200" kern="3000" spc="30" dirty="0">
              <a:solidFill>
                <a:schemeClr val="tx1">
                  <a:lumMod val="75000"/>
                  <a:lumOff val="25000"/>
                </a:schemeClr>
              </a:solidFill>
              <a:latin typeface="Source Sans Pro" panose="020B0503030403020204" pitchFamily="34" charset="0"/>
            </a:endParaRPr>
          </a:p>
        </p:txBody>
      </p:sp>
      <p:sp>
        <p:nvSpPr>
          <p:cNvPr id="64" name="Rectangle 63"/>
          <p:cNvSpPr/>
          <p:nvPr/>
        </p:nvSpPr>
        <p:spPr>
          <a:xfrm>
            <a:off x="3075427" y="548074"/>
            <a:ext cx="2255746" cy="523220"/>
          </a:xfrm>
          <a:prstGeom prst="rect">
            <a:avLst/>
          </a:prstGeom>
        </p:spPr>
        <p:txBody>
          <a:bodyPr wrap="none">
            <a:spAutoFit/>
          </a:bodyPr>
          <a:lstStyle/>
          <a:p>
            <a:r>
              <a:rPr lang="tr-TR" sz="2800" dirty="0">
                <a:solidFill>
                  <a:schemeClr val="tx1">
                    <a:lumMod val="75000"/>
                    <a:lumOff val="25000"/>
                  </a:schemeClr>
                </a:solidFill>
                <a:latin typeface="Georgia" panose="02040502050405020303" pitchFamily="18" charset="0"/>
              </a:rPr>
              <a:t>455 </a:t>
            </a:r>
            <a:r>
              <a:rPr lang="tr-TR" sz="2800" dirty="0" err="1">
                <a:solidFill>
                  <a:schemeClr val="tx1">
                    <a:lumMod val="75000"/>
                    <a:lumOff val="25000"/>
                  </a:schemeClr>
                </a:solidFill>
                <a:latin typeface="Georgia" panose="02040502050405020303" pitchFamily="18" charset="0"/>
              </a:rPr>
              <a:t>Students</a:t>
            </a:r>
            <a:endParaRPr lang="en-US" sz="2800" dirty="0">
              <a:solidFill>
                <a:schemeClr val="tx1">
                  <a:lumMod val="75000"/>
                  <a:lumOff val="25000"/>
                </a:schemeClr>
              </a:solidFill>
              <a:latin typeface="Georgia" panose="02040502050405020303" pitchFamily="18" charset="0"/>
            </a:endParaRPr>
          </a:p>
        </p:txBody>
      </p:sp>
      <p:cxnSp>
        <p:nvCxnSpPr>
          <p:cNvPr id="65" name="Straight Connector 64"/>
          <p:cNvCxnSpPr/>
          <p:nvPr/>
        </p:nvCxnSpPr>
        <p:spPr>
          <a:xfrm flipH="1" flipV="1">
            <a:off x="5069545" y="2011570"/>
            <a:ext cx="214956" cy="283330"/>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73" name="Rectangle 72"/>
          <p:cNvSpPr/>
          <p:nvPr/>
        </p:nvSpPr>
        <p:spPr>
          <a:xfrm>
            <a:off x="6584630" y="4929041"/>
            <a:ext cx="3087705" cy="707886"/>
          </a:xfrm>
          <a:prstGeom prst="rect">
            <a:avLst/>
          </a:prstGeom>
        </p:spPr>
        <p:txBody>
          <a:bodyPr wrap="none">
            <a:spAutoFit/>
          </a:bodyPr>
          <a:lstStyle/>
          <a:p>
            <a:r>
              <a:rPr lang="tr-TR" sz="2000" dirty="0" err="1">
                <a:solidFill>
                  <a:schemeClr val="tx1">
                    <a:lumMod val="75000"/>
                    <a:lumOff val="25000"/>
                  </a:schemeClr>
                </a:solidFill>
                <a:latin typeface="Source Sans Pro" panose="020B0503030403020204" pitchFamily="34" charset="0"/>
              </a:rPr>
              <a:t>Chess</a:t>
            </a:r>
            <a:r>
              <a:rPr lang="tr-TR" sz="2000" dirty="0">
                <a:solidFill>
                  <a:schemeClr val="tx1">
                    <a:lumMod val="75000"/>
                    <a:lumOff val="25000"/>
                  </a:schemeClr>
                </a:solidFill>
                <a:latin typeface="Source Sans Pro" panose="020B0503030403020204" pitchFamily="34" charset="0"/>
              </a:rPr>
              <a:t> </a:t>
            </a:r>
            <a:r>
              <a:rPr lang="tr-TR" sz="2000" dirty="0" err="1">
                <a:solidFill>
                  <a:schemeClr val="tx1">
                    <a:lumMod val="75000"/>
                    <a:lumOff val="25000"/>
                  </a:schemeClr>
                </a:solidFill>
                <a:latin typeface="Source Sans Pro" panose="020B0503030403020204" pitchFamily="34" charset="0"/>
              </a:rPr>
              <a:t>and</a:t>
            </a:r>
            <a:r>
              <a:rPr lang="tr-TR" sz="2000" dirty="0">
                <a:solidFill>
                  <a:schemeClr val="tx1">
                    <a:lumMod val="75000"/>
                    <a:lumOff val="25000"/>
                  </a:schemeClr>
                </a:solidFill>
                <a:latin typeface="Source Sans Pro" panose="020B0503030403020204" pitchFamily="34" charset="0"/>
              </a:rPr>
              <a:t> Music Class</a:t>
            </a:r>
          </a:p>
          <a:p>
            <a:r>
              <a:rPr lang="tr-TR" sz="2000" dirty="0" err="1">
                <a:solidFill>
                  <a:schemeClr val="tx1">
                    <a:lumMod val="75000"/>
                    <a:lumOff val="25000"/>
                  </a:schemeClr>
                </a:solidFill>
                <a:latin typeface="Source Sans Pro" panose="020B0503030403020204" pitchFamily="34" charset="0"/>
              </a:rPr>
              <a:t>Archery</a:t>
            </a:r>
            <a:r>
              <a:rPr lang="tr-TR" sz="2000" dirty="0">
                <a:solidFill>
                  <a:schemeClr val="tx1">
                    <a:lumMod val="75000"/>
                    <a:lumOff val="25000"/>
                  </a:schemeClr>
                </a:solidFill>
                <a:latin typeface="Source Sans Pro" panose="020B0503030403020204" pitchFamily="34" charset="0"/>
              </a:rPr>
              <a:t> </a:t>
            </a:r>
            <a:r>
              <a:rPr lang="tr-TR" sz="2000" dirty="0" err="1">
                <a:solidFill>
                  <a:schemeClr val="tx1">
                    <a:lumMod val="75000"/>
                    <a:lumOff val="25000"/>
                  </a:schemeClr>
                </a:solidFill>
                <a:latin typeface="Source Sans Pro" panose="020B0503030403020204" pitchFamily="34" charset="0"/>
              </a:rPr>
              <a:t>and</a:t>
            </a:r>
            <a:r>
              <a:rPr lang="tr-TR" sz="2000" dirty="0">
                <a:solidFill>
                  <a:schemeClr val="tx1">
                    <a:lumMod val="75000"/>
                    <a:lumOff val="25000"/>
                  </a:schemeClr>
                </a:solidFill>
                <a:latin typeface="Source Sans Pro" panose="020B0503030403020204" pitchFamily="34" charset="0"/>
              </a:rPr>
              <a:t> </a:t>
            </a:r>
            <a:r>
              <a:rPr lang="tr-TR" sz="2000" dirty="0" err="1">
                <a:solidFill>
                  <a:schemeClr val="tx1">
                    <a:lumMod val="75000"/>
                    <a:lumOff val="25000"/>
                  </a:schemeClr>
                </a:solidFill>
                <a:latin typeface="Source Sans Pro" panose="020B0503030403020204" pitchFamily="34" charset="0"/>
              </a:rPr>
              <a:t>Other</a:t>
            </a:r>
            <a:r>
              <a:rPr lang="tr-TR" sz="2000" dirty="0">
                <a:solidFill>
                  <a:schemeClr val="tx1">
                    <a:lumMod val="75000"/>
                    <a:lumOff val="25000"/>
                  </a:schemeClr>
                </a:solidFill>
                <a:latin typeface="Source Sans Pro" panose="020B0503030403020204" pitchFamily="34" charset="0"/>
              </a:rPr>
              <a:t> Sports</a:t>
            </a:r>
            <a:endParaRPr lang="en-US" sz="2000" dirty="0">
              <a:solidFill>
                <a:schemeClr val="tx1">
                  <a:lumMod val="75000"/>
                  <a:lumOff val="25000"/>
                </a:schemeClr>
              </a:solidFill>
              <a:latin typeface="Source Sans Pro" panose="020B0503030403020204" pitchFamily="34" charset="0"/>
            </a:endParaRPr>
          </a:p>
        </p:txBody>
      </p:sp>
      <p:cxnSp>
        <p:nvCxnSpPr>
          <p:cNvPr id="75" name="Straight Connector 74"/>
          <p:cNvCxnSpPr/>
          <p:nvPr/>
        </p:nvCxnSpPr>
        <p:spPr>
          <a:xfrm flipV="1">
            <a:off x="7720257" y="4127759"/>
            <a:ext cx="292401" cy="502757"/>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76" name="Rectangle 75"/>
          <p:cNvSpPr/>
          <p:nvPr/>
        </p:nvSpPr>
        <p:spPr>
          <a:xfrm>
            <a:off x="6814776" y="4538839"/>
            <a:ext cx="2232471" cy="523220"/>
          </a:xfrm>
          <a:prstGeom prst="rect">
            <a:avLst/>
          </a:prstGeom>
        </p:spPr>
        <p:txBody>
          <a:bodyPr wrap="none">
            <a:spAutoFit/>
          </a:bodyPr>
          <a:lstStyle/>
          <a:p>
            <a:r>
              <a:rPr lang="tr-TR" sz="2800" dirty="0">
                <a:solidFill>
                  <a:schemeClr val="tx1">
                    <a:lumMod val="75000"/>
                    <a:lumOff val="25000"/>
                  </a:schemeClr>
                </a:solidFill>
                <a:latin typeface="Modern Pictograms" pitchFamily="50" charset="0"/>
              </a:rPr>
              <a:t>School Library</a:t>
            </a:r>
            <a:endParaRPr lang="en-US" sz="2800" dirty="0">
              <a:solidFill>
                <a:schemeClr val="tx1">
                  <a:lumMod val="75000"/>
                  <a:lumOff val="25000"/>
                </a:schemeClr>
              </a:solidFill>
            </a:endParaRPr>
          </a:p>
        </p:txBody>
      </p:sp>
      <p:sp>
        <p:nvSpPr>
          <p:cNvPr id="77" name="Rectangle 76"/>
          <p:cNvSpPr/>
          <p:nvPr/>
        </p:nvSpPr>
        <p:spPr>
          <a:xfrm>
            <a:off x="7918326" y="811925"/>
            <a:ext cx="2369751" cy="400110"/>
          </a:xfrm>
          <a:prstGeom prst="rect">
            <a:avLst/>
          </a:prstGeom>
        </p:spPr>
        <p:txBody>
          <a:bodyPr wrap="none">
            <a:spAutoFit/>
          </a:bodyPr>
          <a:lstStyle/>
          <a:p>
            <a:r>
              <a:rPr lang="tr-TR" sz="2000" dirty="0">
                <a:solidFill>
                  <a:schemeClr val="tx1">
                    <a:lumMod val="75000"/>
                    <a:lumOff val="25000"/>
                  </a:schemeClr>
                </a:solidFill>
                <a:latin typeface="Source Sans Pro" panose="020B0503030403020204" pitchFamily="34" charset="0"/>
              </a:rPr>
              <a:t>9th,10th, 11th, 12th</a:t>
            </a:r>
            <a:endParaRPr lang="en-US" sz="2000" dirty="0">
              <a:solidFill>
                <a:schemeClr val="tx1">
                  <a:lumMod val="75000"/>
                  <a:lumOff val="25000"/>
                </a:schemeClr>
              </a:solidFill>
              <a:latin typeface="Source Sans Pro" panose="020B0503030403020204" pitchFamily="34" charset="0"/>
            </a:endParaRPr>
          </a:p>
        </p:txBody>
      </p:sp>
      <p:sp>
        <p:nvSpPr>
          <p:cNvPr id="78" name="Rectangle 77"/>
          <p:cNvSpPr/>
          <p:nvPr/>
        </p:nvSpPr>
        <p:spPr>
          <a:xfrm>
            <a:off x="7819009" y="1130621"/>
            <a:ext cx="4240367" cy="769441"/>
          </a:xfrm>
          <a:prstGeom prst="rect">
            <a:avLst/>
          </a:prstGeom>
        </p:spPr>
        <p:txBody>
          <a:bodyPr wrap="square">
            <a:spAutoFit/>
          </a:bodyPr>
          <a:lstStyle/>
          <a:p>
            <a:r>
              <a:rPr lang="en-US" sz="1100" kern="3000" spc="30" dirty="0">
                <a:solidFill>
                  <a:schemeClr val="tx1">
                    <a:lumMod val="75000"/>
                    <a:lumOff val="25000"/>
                  </a:schemeClr>
                </a:solidFill>
                <a:latin typeface="Source Sans Pro" panose="020B0503030403020204" pitchFamily="34" charset="0"/>
              </a:rPr>
              <a:t>Yearbook 9 and 10 are taught all subjects, and in the 11th and 12th grade students make choices from among the class profile, such as science and mathematics, mathematics and social studies, English as a foreign language. </a:t>
            </a:r>
          </a:p>
        </p:txBody>
      </p:sp>
      <p:sp>
        <p:nvSpPr>
          <p:cNvPr id="79" name="Rectangle 78"/>
          <p:cNvSpPr/>
          <p:nvPr/>
        </p:nvSpPr>
        <p:spPr>
          <a:xfrm>
            <a:off x="7808017" y="379623"/>
            <a:ext cx="2584169" cy="584775"/>
          </a:xfrm>
          <a:prstGeom prst="rect">
            <a:avLst/>
          </a:prstGeom>
        </p:spPr>
        <p:txBody>
          <a:bodyPr wrap="none">
            <a:spAutoFit/>
          </a:bodyPr>
          <a:lstStyle/>
          <a:p>
            <a:r>
              <a:rPr lang="tr-TR" sz="3200" dirty="0">
                <a:solidFill>
                  <a:schemeClr val="tx1">
                    <a:lumMod val="75000"/>
                    <a:lumOff val="25000"/>
                  </a:schemeClr>
                </a:solidFill>
                <a:latin typeface="Sosa" pitchFamily="2" charset="0"/>
                <a:ea typeface="Entypo" pitchFamily="2" charset="0"/>
              </a:rPr>
              <a:t>16 </a:t>
            </a:r>
            <a:r>
              <a:rPr lang="tr-TR" sz="3200" dirty="0" err="1">
                <a:solidFill>
                  <a:schemeClr val="tx1">
                    <a:lumMod val="75000"/>
                    <a:lumOff val="25000"/>
                  </a:schemeClr>
                </a:solidFill>
                <a:latin typeface="Sosa" pitchFamily="2" charset="0"/>
                <a:ea typeface="Entypo" pitchFamily="2" charset="0"/>
              </a:rPr>
              <a:t>Classrooms</a:t>
            </a:r>
            <a:endParaRPr lang="en-US" sz="3200" dirty="0">
              <a:solidFill>
                <a:schemeClr val="tx1">
                  <a:lumMod val="75000"/>
                  <a:lumOff val="25000"/>
                </a:schemeClr>
              </a:solidFill>
            </a:endParaRPr>
          </a:p>
        </p:txBody>
      </p:sp>
      <p:cxnSp>
        <p:nvCxnSpPr>
          <p:cNvPr id="80" name="Straight Connector 79"/>
          <p:cNvCxnSpPr/>
          <p:nvPr/>
        </p:nvCxnSpPr>
        <p:spPr>
          <a:xfrm flipH="1" flipV="1">
            <a:off x="9144000" y="1964705"/>
            <a:ext cx="194746" cy="300692"/>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
        <p:nvSpPr>
          <p:cNvPr id="81" name="Rectangle 80"/>
          <p:cNvSpPr/>
          <p:nvPr/>
        </p:nvSpPr>
        <p:spPr>
          <a:xfrm>
            <a:off x="9663875" y="4728986"/>
            <a:ext cx="2454518" cy="400110"/>
          </a:xfrm>
          <a:prstGeom prst="rect">
            <a:avLst/>
          </a:prstGeom>
        </p:spPr>
        <p:txBody>
          <a:bodyPr wrap="none">
            <a:spAutoFit/>
          </a:bodyPr>
          <a:lstStyle/>
          <a:p>
            <a:r>
              <a:rPr lang="en-US" sz="2000" dirty="0">
                <a:solidFill>
                  <a:schemeClr val="tx1">
                    <a:lumMod val="75000"/>
                    <a:lumOff val="25000"/>
                  </a:schemeClr>
                </a:solidFill>
                <a:latin typeface="Source Sans Pro" panose="020B0503030403020204" pitchFamily="34" charset="0"/>
              </a:rPr>
              <a:t>Counselling</a:t>
            </a:r>
            <a:r>
              <a:rPr lang="tr-TR" sz="2000" dirty="0">
                <a:solidFill>
                  <a:schemeClr val="tx1">
                    <a:lumMod val="75000"/>
                    <a:lumOff val="25000"/>
                  </a:schemeClr>
                </a:solidFill>
                <a:latin typeface="Source Sans Pro" panose="020B0503030403020204" pitchFamily="34" charset="0"/>
              </a:rPr>
              <a:t> Service</a:t>
            </a:r>
            <a:endParaRPr lang="en-US" sz="2000" dirty="0">
              <a:solidFill>
                <a:schemeClr val="tx1">
                  <a:lumMod val="75000"/>
                  <a:lumOff val="25000"/>
                </a:schemeClr>
              </a:solidFill>
              <a:latin typeface="Source Sans Pro" panose="020B0503030403020204" pitchFamily="34" charset="0"/>
            </a:endParaRPr>
          </a:p>
        </p:txBody>
      </p:sp>
      <p:sp>
        <p:nvSpPr>
          <p:cNvPr id="82" name="Rectangle 81"/>
          <p:cNvSpPr/>
          <p:nvPr/>
        </p:nvSpPr>
        <p:spPr>
          <a:xfrm>
            <a:off x="9673182" y="4993543"/>
            <a:ext cx="2216291" cy="769441"/>
          </a:xfrm>
          <a:prstGeom prst="rect">
            <a:avLst/>
          </a:prstGeom>
        </p:spPr>
        <p:txBody>
          <a:bodyPr wrap="square">
            <a:spAutoFit/>
          </a:bodyPr>
          <a:lstStyle/>
          <a:p>
            <a:r>
              <a:rPr lang="en-US" sz="1100" kern="3000" spc="30" dirty="0">
                <a:solidFill>
                  <a:schemeClr val="tx1">
                    <a:lumMod val="75000"/>
                    <a:lumOff val="25000"/>
                  </a:schemeClr>
                </a:solidFill>
                <a:latin typeface="Source Sans Pro" panose="020B0503030403020204" pitchFamily="34" charset="0"/>
              </a:rPr>
              <a:t> </a:t>
            </a:r>
            <a:endParaRPr lang="tr-TR" sz="1100" kern="3000" spc="30" dirty="0">
              <a:solidFill>
                <a:schemeClr val="tx1">
                  <a:lumMod val="75000"/>
                  <a:lumOff val="25000"/>
                </a:schemeClr>
              </a:solidFill>
              <a:latin typeface="Source Sans Pro" panose="020B0503030403020204" pitchFamily="34" charset="0"/>
            </a:endParaRPr>
          </a:p>
          <a:p>
            <a:r>
              <a:rPr lang="en-US" sz="1100" kern="3000" spc="30" dirty="0">
                <a:solidFill>
                  <a:schemeClr val="tx1">
                    <a:lumMod val="75000"/>
                    <a:lumOff val="25000"/>
                  </a:schemeClr>
                </a:solidFill>
                <a:latin typeface="Source Sans Pro" panose="020B0503030403020204" pitchFamily="34" charset="0"/>
              </a:rPr>
              <a:t>Guidance for </a:t>
            </a:r>
            <a:r>
              <a:rPr lang="tr-TR" sz="1100" kern="3000" spc="30" dirty="0" err="1">
                <a:solidFill>
                  <a:schemeClr val="tx1">
                    <a:lumMod val="75000"/>
                    <a:lumOff val="25000"/>
                  </a:schemeClr>
                </a:solidFill>
                <a:latin typeface="Source Sans Pro" panose="020B0503030403020204" pitchFamily="34" charset="0"/>
              </a:rPr>
              <a:t>our</a:t>
            </a:r>
            <a:r>
              <a:rPr lang="tr-TR" sz="1100" kern="3000" spc="30" dirty="0">
                <a:solidFill>
                  <a:schemeClr val="tx1">
                    <a:lumMod val="75000"/>
                    <a:lumOff val="25000"/>
                  </a:schemeClr>
                </a:solidFill>
                <a:latin typeface="Source Sans Pro" panose="020B0503030403020204" pitchFamily="34" charset="0"/>
              </a:rPr>
              <a:t> </a:t>
            </a:r>
            <a:r>
              <a:rPr lang="en-US" sz="1100" kern="3000" spc="30" dirty="0">
                <a:solidFill>
                  <a:schemeClr val="tx1">
                    <a:lumMod val="75000"/>
                    <a:lumOff val="25000"/>
                  </a:schemeClr>
                </a:solidFill>
                <a:latin typeface="Source Sans Pro" panose="020B0503030403020204" pitchFamily="34" charset="0"/>
              </a:rPr>
              <a:t>school about setting up and improving counselling services for pupils</a:t>
            </a:r>
          </a:p>
        </p:txBody>
      </p:sp>
      <p:cxnSp>
        <p:nvCxnSpPr>
          <p:cNvPr id="84" name="Straight Connector 83"/>
          <p:cNvCxnSpPr>
            <a:cxnSpLocks/>
          </p:cNvCxnSpPr>
          <p:nvPr/>
        </p:nvCxnSpPr>
        <p:spPr>
          <a:xfrm flipH="1">
            <a:off x="10392186" y="3686175"/>
            <a:ext cx="119438" cy="1039983"/>
          </a:xfrm>
          <a:prstGeom prst="line">
            <a:avLst/>
          </a:prstGeom>
          <a:ln>
            <a:solidFill>
              <a:schemeClr val="tx1">
                <a:lumMod val="75000"/>
                <a:lumOff val="25000"/>
              </a:schemeClr>
            </a:solidFill>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329647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graphicEl>
                                              <a:chart seriesIdx="-3" categoryIdx="-3" bldStep="gridLegend"/>
                                            </p:graphicEl>
                                          </p:spTgt>
                                        </p:tgtEl>
                                        <p:attrNameLst>
                                          <p:attrName>style.visibility</p:attrName>
                                        </p:attrNameLst>
                                      </p:cBhvr>
                                      <p:to>
                                        <p:strVal val="visible"/>
                                      </p:to>
                                    </p:set>
                                    <p:animEffect transition="in" filter="wipe(left)">
                                      <p:cBhvr>
                                        <p:cTn id="7" dur="500"/>
                                        <p:tgtEl>
                                          <p:spTgt spid="41">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graphicEl>
                                              <a:chart seriesIdx="-4" categoryIdx="0" bldStep="category"/>
                                            </p:graphicEl>
                                          </p:spTgt>
                                        </p:tgtEl>
                                        <p:attrNameLst>
                                          <p:attrName>style.visibility</p:attrName>
                                        </p:attrNameLst>
                                      </p:cBhvr>
                                      <p:to>
                                        <p:strVal val="visible"/>
                                      </p:to>
                                    </p:set>
                                    <p:animEffect transition="in" filter="wipe(left)">
                                      <p:cBhvr>
                                        <p:cTn id="11" dur="500"/>
                                        <p:tgtEl>
                                          <p:spTgt spid="41">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
                                            <p:graphicEl>
                                              <a:chart seriesIdx="-4" categoryIdx="1" bldStep="category"/>
                                            </p:graphicEl>
                                          </p:spTgt>
                                        </p:tgtEl>
                                        <p:attrNameLst>
                                          <p:attrName>style.visibility</p:attrName>
                                        </p:attrNameLst>
                                      </p:cBhvr>
                                      <p:to>
                                        <p:strVal val="visible"/>
                                      </p:to>
                                    </p:set>
                                    <p:animEffect transition="in" filter="wipe(left)">
                                      <p:cBhvr>
                                        <p:cTn id="15" dur="500"/>
                                        <p:tgtEl>
                                          <p:spTgt spid="41">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graphicEl>
                                              <a:chart seriesIdx="-4" categoryIdx="2" bldStep="category"/>
                                            </p:graphicEl>
                                          </p:spTgt>
                                        </p:tgtEl>
                                        <p:attrNameLst>
                                          <p:attrName>style.visibility</p:attrName>
                                        </p:attrNameLst>
                                      </p:cBhvr>
                                      <p:to>
                                        <p:strVal val="visible"/>
                                      </p:to>
                                    </p:set>
                                    <p:animEffect transition="in" filter="wipe(left)">
                                      <p:cBhvr>
                                        <p:cTn id="19" dur="500"/>
                                        <p:tgtEl>
                                          <p:spTgt spid="41">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1">
                                            <p:graphicEl>
                                              <a:chart seriesIdx="-4" categoryIdx="3" bldStep="category"/>
                                            </p:graphicEl>
                                          </p:spTgt>
                                        </p:tgtEl>
                                        <p:attrNameLst>
                                          <p:attrName>style.visibility</p:attrName>
                                        </p:attrNameLst>
                                      </p:cBhvr>
                                      <p:to>
                                        <p:strVal val="visible"/>
                                      </p:to>
                                    </p:set>
                                    <p:animEffect transition="in" filter="wipe(left)">
                                      <p:cBhvr>
                                        <p:cTn id="23" dur="500"/>
                                        <p:tgtEl>
                                          <p:spTgt spid="41">
                                            <p:graphicEl>
                                              <a:chart seriesIdx="-4" categoryIdx="3" bldStep="category"/>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1">
                                            <p:graphicEl>
                                              <a:chart seriesIdx="-4" categoryIdx="4" bldStep="category"/>
                                            </p:graphicEl>
                                          </p:spTgt>
                                        </p:tgtEl>
                                        <p:attrNameLst>
                                          <p:attrName>style.visibility</p:attrName>
                                        </p:attrNameLst>
                                      </p:cBhvr>
                                      <p:to>
                                        <p:strVal val="visible"/>
                                      </p:to>
                                    </p:set>
                                    <p:animEffect transition="in" filter="wipe(left)">
                                      <p:cBhvr>
                                        <p:cTn id="27" dur="500"/>
                                        <p:tgtEl>
                                          <p:spTgt spid="41">
                                            <p:graphicEl>
                                              <a:chart seriesIdx="-4" categoryIdx="4" bldStep="category"/>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1">
                                            <p:graphicEl>
                                              <a:chart seriesIdx="-4" categoryIdx="5" bldStep="category"/>
                                            </p:graphicEl>
                                          </p:spTgt>
                                        </p:tgtEl>
                                        <p:attrNameLst>
                                          <p:attrName>style.visibility</p:attrName>
                                        </p:attrNameLst>
                                      </p:cBhvr>
                                      <p:to>
                                        <p:strVal val="visible"/>
                                      </p:to>
                                    </p:set>
                                    <p:animEffect transition="in" filter="wipe(left)">
                                      <p:cBhvr>
                                        <p:cTn id="31" dur="500"/>
                                        <p:tgtEl>
                                          <p:spTgt spid="41">
                                            <p:graphicEl>
                                              <a:chart seriesIdx="-4" categoryIdx="5" bldStep="category"/>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1">
                                            <p:graphicEl>
                                              <a:chart seriesIdx="-4" categoryIdx="6" bldStep="category"/>
                                            </p:graphicEl>
                                          </p:spTgt>
                                        </p:tgtEl>
                                        <p:attrNameLst>
                                          <p:attrName>style.visibility</p:attrName>
                                        </p:attrNameLst>
                                      </p:cBhvr>
                                      <p:to>
                                        <p:strVal val="visible"/>
                                      </p:to>
                                    </p:set>
                                    <p:animEffect transition="in" filter="wipe(left)">
                                      <p:cBhvr>
                                        <p:cTn id="35" dur="500"/>
                                        <p:tgtEl>
                                          <p:spTgt spid="41">
                                            <p:graphicEl>
                                              <a:chart seriesIdx="-4" categoryIdx="6" bldStep="category"/>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1">
                                            <p:graphicEl>
                                              <a:chart seriesIdx="-4" categoryIdx="7" bldStep="category"/>
                                            </p:graphicEl>
                                          </p:spTgt>
                                        </p:tgtEl>
                                        <p:attrNameLst>
                                          <p:attrName>style.visibility</p:attrName>
                                        </p:attrNameLst>
                                      </p:cBhvr>
                                      <p:to>
                                        <p:strVal val="visible"/>
                                      </p:to>
                                    </p:set>
                                    <p:animEffect transition="in" filter="wipe(left)">
                                      <p:cBhvr>
                                        <p:cTn id="39" dur="500"/>
                                        <p:tgtEl>
                                          <p:spTgt spid="41">
                                            <p:graphicEl>
                                              <a:chart seriesIdx="-4" categoryIdx="7" bldStep="category"/>
                                            </p:graphic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par>
                          <p:cTn id="44" fill="hold">
                            <p:stCondLst>
                              <p:cond delay="5000"/>
                            </p:stCondLst>
                            <p:childTnLst>
                              <p:par>
                                <p:cTn id="45" presetID="2" presetClass="entr" presetSubtype="8" decel="100000"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25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750" fill="hold"/>
                                        <p:tgtEl>
                                          <p:spTgt spid="42"/>
                                        </p:tgtEl>
                                        <p:attrNameLst>
                                          <p:attrName>ppt_x</p:attrName>
                                        </p:attrNameLst>
                                      </p:cBhvr>
                                      <p:tavLst>
                                        <p:tav tm="0">
                                          <p:val>
                                            <p:strVal val="0-#ppt_w/2"/>
                                          </p:val>
                                        </p:tav>
                                        <p:tav tm="100000">
                                          <p:val>
                                            <p:strVal val="#ppt_x"/>
                                          </p:val>
                                        </p:tav>
                                      </p:tavLst>
                                    </p:anim>
                                    <p:anim calcmode="lin" valueType="num">
                                      <p:cBhvr additive="base">
                                        <p:cTn id="52" dur="750" fill="hold"/>
                                        <p:tgtEl>
                                          <p:spTgt spid="42"/>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50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750" fill="hold"/>
                                        <p:tgtEl>
                                          <p:spTgt spid="47"/>
                                        </p:tgtEl>
                                        <p:attrNameLst>
                                          <p:attrName>ppt_x</p:attrName>
                                        </p:attrNameLst>
                                      </p:cBhvr>
                                      <p:tavLst>
                                        <p:tav tm="0">
                                          <p:val>
                                            <p:strVal val="0-#ppt_w/2"/>
                                          </p:val>
                                        </p:tav>
                                        <p:tav tm="100000">
                                          <p:val>
                                            <p:strVal val="#ppt_x"/>
                                          </p:val>
                                        </p:tav>
                                      </p:tavLst>
                                    </p:anim>
                                    <p:anim calcmode="lin" valueType="num">
                                      <p:cBhvr additive="base">
                                        <p:cTn id="56" dur="750" fill="hold"/>
                                        <p:tgtEl>
                                          <p:spTgt spid="47"/>
                                        </p:tgtEl>
                                        <p:attrNameLst>
                                          <p:attrName>ppt_y</p:attrName>
                                        </p:attrNameLst>
                                      </p:cBhvr>
                                      <p:tavLst>
                                        <p:tav tm="0">
                                          <p:val>
                                            <p:strVal val="#ppt_y"/>
                                          </p:val>
                                        </p:tav>
                                        <p:tav tm="100000">
                                          <p:val>
                                            <p:strVal val="#ppt_y"/>
                                          </p:val>
                                        </p:tav>
                                      </p:tavLst>
                                    </p:anim>
                                  </p:childTnLst>
                                </p:cTn>
                              </p:par>
                            </p:childTnLst>
                          </p:cTn>
                        </p:par>
                        <p:par>
                          <p:cTn id="57" fill="hold">
                            <p:stCondLst>
                              <p:cond delay="6250"/>
                            </p:stCondLst>
                            <p:childTnLst>
                              <p:par>
                                <p:cTn id="58" presetID="22" presetClass="entr" presetSubtype="1" fill="hold"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up)">
                                      <p:cBhvr>
                                        <p:cTn id="60" dur="500"/>
                                        <p:tgtEl>
                                          <p:spTgt spid="53"/>
                                        </p:tgtEl>
                                      </p:cBhvr>
                                    </p:animEffect>
                                  </p:childTnLst>
                                </p:cTn>
                              </p:par>
                            </p:childTnLst>
                          </p:cTn>
                        </p:par>
                        <p:par>
                          <p:cTn id="61" fill="hold">
                            <p:stCondLst>
                              <p:cond delay="6750"/>
                            </p:stCondLst>
                            <p:childTnLst>
                              <p:par>
                                <p:cTn id="62" presetID="2" presetClass="entr" presetSubtype="8" decel="100000" fill="hold" grpId="0" nodeType="after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750" fill="hold"/>
                                        <p:tgtEl>
                                          <p:spTgt spid="52"/>
                                        </p:tgtEl>
                                        <p:attrNameLst>
                                          <p:attrName>ppt_x</p:attrName>
                                        </p:attrNameLst>
                                      </p:cBhvr>
                                      <p:tavLst>
                                        <p:tav tm="0">
                                          <p:val>
                                            <p:strVal val="0-#ppt_w/2"/>
                                          </p:val>
                                        </p:tav>
                                        <p:tav tm="100000">
                                          <p:val>
                                            <p:strVal val="#ppt_x"/>
                                          </p:val>
                                        </p:tav>
                                      </p:tavLst>
                                    </p:anim>
                                    <p:anim calcmode="lin" valueType="num">
                                      <p:cBhvr additive="base">
                                        <p:cTn id="65" dur="750" fill="hold"/>
                                        <p:tgtEl>
                                          <p:spTgt spid="52"/>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250"/>
                                  </p:stCondLst>
                                  <p:childTnLst>
                                    <p:set>
                                      <p:cBhvr>
                                        <p:cTn id="67" dur="1" fill="hold">
                                          <p:stCondLst>
                                            <p:cond delay="0"/>
                                          </p:stCondLst>
                                        </p:cTn>
                                        <p:tgtEl>
                                          <p:spTgt spid="50"/>
                                        </p:tgtEl>
                                        <p:attrNameLst>
                                          <p:attrName>style.visibility</p:attrName>
                                        </p:attrNameLst>
                                      </p:cBhvr>
                                      <p:to>
                                        <p:strVal val="visible"/>
                                      </p:to>
                                    </p:set>
                                    <p:anim calcmode="lin" valueType="num">
                                      <p:cBhvr additive="base">
                                        <p:cTn id="68" dur="750" fill="hold"/>
                                        <p:tgtEl>
                                          <p:spTgt spid="50"/>
                                        </p:tgtEl>
                                        <p:attrNameLst>
                                          <p:attrName>ppt_x</p:attrName>
                                        </p:attrNameLst>
                                      </p:cBhvr>
                                      <p:tavLst>
                                        <p:tav tm="0">
                                          <p:val>
                                            <p:strVal val="0-#ppt_w/2"/>
                                          </p:val>
                                        </p:tav>
                                        <p:tav tm="100000">
                                          <p:val>
                                            <p:strVal val="#ppt_x"/>
                                          </p:val>
                                        </p:tav>
                                      </p:tavLst>
                                    </p:anim>
                                    <p:anim calcmode="lin" valueType="num">
                                      <p:cBhvr additive="base">
                                        <p:cTn id="69" dur="750" fill="hold"/>
                                        <p:tgtEl>
                                          <p:spTgt spid="50"/>
                                        </p:tgtEl>
                                        <p:attrNameLst>
                                          <p:attrName>ppt_y</p:attrName>
                                        </p:attrNameLst>
                                      </p:cBhvr>
                                      <p:tavLst>
                                        <p:tav tm="0">
                                          <p:val>
                                            <p:strVal val="#ppt_y"/>
                                          </p:val>
                                        </p:tav>
                                        <p:tav tm="100000">
                                          <p:val>
                                            <p:strVal val="#ppt_y"/>
                                          </p:val>
                                        </p:tav>
                                      </p:tavLst>
                                    </p:anim>
                                  </p:childTnLst>
                                </p:cTn>
                              </p:par>
                            </p:childTnLst>
                          </p:cTn>
                        </p:par>
                        <p:par>
                          <p:cTn id="70" fill="hold">
                            <p:stCondLst>
                              <p:cond delay="7750"/>
                            </p:stCondLst>
                            <p:childTnLst>
                              <p:par>
                                <p:cTn id="71" presetID="22" presetClass="entr" presetSubtype="1"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up)">
                                      <p:cBhvr>
                                        <p:cTn id="73" dur="500"/>
                                        <p:tgtEl>
                                          <p:spTgt spid="57"/>
                                        </p:tgtEl>
                                      </p:cBhvr>
                                    </p:animEffect>
                                  </p:childTnLst>
                                </p:cTn>
                              </p:par>
                            </p:childTnLst>
                          </p:cTn>
                        </p:par>
                        <p:par>
                          <p:cTn id="74" fill="hold">
                            <p:stCondLst>
                              <p:cond delay="8250"/>
                            </p:stCondLst>
                            <p:childTnLst>
                              <p:par>
                                <p:cTn id="75" presetID="2" presetClass="entr" presetSubtype="4" decel="100000" fill="hold" grpId="0"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750" fill="hold"/>
                                        <p:tgtEl>
                                          <p:spTgt spid="56"/>
                                        </p:tgtEl>
                                        <p:attrNameLst>
                                          <p:attrName>ppt_x</p:attrName>
                                        </p:attrNameLst>
                                      </p:cBhvr>
                                      <p:tavLst>
                                        <p:tav tm="0">
                                          <p:val>
                                            <p:strVal val="#ppt_x"/>
                                          </p:val>
                                        </p:tav>
                                        <p:tav tm="100000">
                                          <p:val>
                                            <p:strVal val="#ppt_x"/>
                                          </p:val>
                                        </p:tav>
                                      </p:tavLst>
                                    </p:anim>
                                    <p:anim calcmode="lin" valueType="num">
                                      <p:cBhvr additive="base">
                                        <p:cTn id="78" dur="750" fill="hold"/>
                                        <p:tgtEl>
                                          <p:spTgt spid="56"/>
                                        </p:tgtEl>
                                        <p:attrNameLst>
                                          <p:attrName>ppt_y</p:attrName>
                                        </p:attrNameLst>
                                      </p:cBhvr>
                                      <p:tavLst>
                                        <p:tav tm="0">
                                          <p:val>
                                            <p:strVal val="1+#ppt_h/2"/>
                                          </p:val>
                                        </p:tav>
                                        <p:tav tm="100000">
                                          <p:val>
                                            <p:strVal val="#ppt_y"/>
                                          </p:val>
                                        </p:tav>
                                      </p:tavLst>
                                    </p:anim>
                                  </p:childTnLst>
                                </p:cTn>
                              </p:par>
                              <p:par>
                                <p:cTn id="79" presetID="2" presetClass="entr" presetSubtype="4" decel="100000"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750" fill="hold"/>
                                        <p:tgtEl>
                                          <p:spTgt spid="54"/>
                                        </p:tgtEl>
                                        <p:attrNameLst>
                                          <p:attrName>ppt_x</p:attrName>
                                        </p:attrNameLst>
                                      </p:cBhvr>
                                      <p:tavLst>
                                        <p:tav tm="0">
                                          <p:val>
                                            <p:strVal val="#ppt_x"/>
                                          </p:val>
                                        </p:tav>
                                        <p:tav tm="100000">
                                          <p:val>
                                            <p:strVal val="#ppt_x"/>
                                          </p:val>
                                        </p:tav>
                                      </p:tavLst>
                                    </p:anim>
                                    <p:anim calcmode="lin" valueType="num">
                                      <p:cBhvr additive="base">
                                        <p:cTn id="82" dur="750" fill="hold"/>
                                        <p:tgtEl>
                                          <p:spTgt spid="54"/>
                                        </p:tgtEl>
                                        <p:attrNameLst>
                                          <p:attrName>ppt_y</p:attrName>
                                        </p:attrNameLst>
                                      </p:cBhvr>
                                      <p:tavLst>
                                        <p:tav tm="0">
                                          <p:val>
                                            <p:strVal val="1+#ppt_h/2"/>
                                          </p:val>
                                        </p:tav>
                                        <p:tav tm="100000">
                                          <p:val>
                                            <p:strVal val="#ppt_y"/>
                                          </p:val>
                                        </p:tav>
                                      </p:tavLst>
                                    </p:anim>
                                  </p:childTnLst>
                                </p:cTn>
                              </p:par>
                            </p:childTnLst>
                          </p:cTn>
                        </p:par>
                        <p:par>
                          <p:cTn id="83" fill="hold">
                            <p:stCondLst>
                              <p:cond delay="9250"/>
                            </p:stCondLst>
                            <p:childTnLst>
                              <p:par>
                                <p:cTn id="84" presetID="22" presetClass="entr" presetSubtype="4" fill="hold"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wipe(down)">
                                      <p:cBhvr>
                                        <p:cTn id="86" dur="500"/>
                                        <p:tgtEl>
                                          <p:spTgt spid="65"/>
                                        </p:tgtEl>
                                      </p:cBhvr>
                                    </p:animEffect>
                                  </p:childTnLst>
                                </p:cTn>
                              </p:par>
                            </p:childTnLst>
                          </p:cTn>
                        </p:par>
                        <p:par>
                          <p:cTn id="87" fill="hold">
                            <p:stCondLst>
                              <p:cond delay="9750"/>
                            </p:stCondLst>
                            <p:childTnLst>
                              <p:par>
                                <p:cTn id="88" presetID="2" presetClass="entr" presetSubtype="2" decel="100000" fill="hold" grpId="0" nodeType="after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additive="base">
                                        <p:cTn id="90" dur="750" fill="hold"/>
                                        <p:tgtEl>
                                          <p:spTgt spid="64"/>
                                        </p:tgtEl>
                                        <p:attrNameLst>
                                          <p:attrName>ppt_x</p:attrName>
                                        </p:attrNameLst>
                                      </p:cBhvr>
                                      <p:tavLst>
                                        <p:tav tm="0">
                                          <p:val>
                                            <p:strVal val="1+#ppt_w/2"/>
                                          </p:val>
                                        </p:tav>
                                        <p:tav tm="100000">
                                          <p:val>
                                            <p:strVal val="#ppt_x"/>
                                          </p:val>
                                        </p:tav>
                                      </p:tavLst>
                                    </p:anim>
                                    <p:anim calcmode="lin" valueType="num">
                                      <p:cBhvr additive="base">
                                        <p:cTn id="91" dur="750" fill="hold"/>
                                        <p:tgtEl>
                                          <p:spTgt spid="64"/>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250"/>
                                  </p:stCondLst>
                                  <p:childTnLst>
                                    <p:set>
                                      <p:cBhvr>
                                        <p:cTn id="93" dur="1" fill="hold">
                                          <p:stCondLst>
                                            <p:cond delay="0"/>
                                          </p:stCondLst>
                                        </p:cTn>
                                        <p:tgtEl>
                                          <p:spTgt spid="62"/>
                                        </p:tgtEl>
                                        <p:attrNameLst>
                                          <p:attrName>style.visibility</p:attrName>
                                        </p:attrNameLst>
                                      </p:cBhvr>
                                      <p:to>
                                        <p:strVal val="visible"/>
                                      </p:to>
                                    </p:set>
                                    <p:anim calcmode="lin" valueType="num">
                                      <p:cBhvr additive="base">
                                        <p:cTn id="94" dur="750" fill="hold"/>
                                        <p:tgtEl>
                                          <p:spTgt spid="62"/>
                                        </p:tgtEl>
                                        <p:attrNameLst>
                                          <p:attrName>ppt_x</p:attrName>
                                        </p:attrNameLst>
                                      </p:cBhvr>
                                      <p:tavLst>
                                        <p:tav tm="0">
                                          <p:val>
                                            <p:strVal val="1+#ppt_w/2"/>
                                          </p:val>
                                        </p:tav>
                                        <p:tav tm="100000">
                                          <p:val>
                                            <p:strVal val="#ppt_x"/>
                                          </p:val>
                                        </p:tav>
                                      </p:tavLst>
                                    </p:anim>
                                    <p:anim calcmode="lin" valueType="num">
                                      <p:cBhvr additive="base">
                                        <p:cTn id="95" dur="750" fill="hold"/>
                                        <p:tgtEl>
                                          <p:spTgt spid="62"/>
                                        </p:tgtEl>
                                        <p:attrNameLst>
                                          <p:attrName>ppt_y</p:attrName>
                                        </p:attrNameLst>
                                      </p:cBhvr>
                                      <p:tavLst>
                                        <p:tav tm="0">
                                          <p:val>
                                            <p:strVal val="#ppt_y"/>
                                          </p:val>
                                        </p:tav>
                                        <p:tav tm="100000">
                                          <p:val>
                                            <p:strVal val="#ppt_y"/>
                                          </p:val>
                                        </p:tav>
                                      </p:tavLst>
                                    </p:anim>
                                  </p:childTnLst>
                                </p:cTn>
                              </p:par>
                              <p:par>
                                <p:cTn id="96" presetID="2" presetClass="entr" presetSubtype="2" decel="100000" fill="hold" grpId="0" nodeType="withEffect">
                                  <p:stCondLst>
                                    <p:cond delay="500"/>
                                  </p:stCondLst>
                                  <p:childTnLst>
                                    <p:set>
                                      <p:cBhvr>
                                        <p:cTn id="97" dur="1" fill="hold">
                                          <p:stCondLst>
                                            <p:cond delay="0"/>
                                          </p:stCondLst>
                                        </p:cTn>
                                        <p:tgtEl>
                                          <p:spTgt spid="63"/>
                                        </p:tgtEl>
                                        <p:attrNameLst>
                                          <p:attrName>style.visibility</p:attrName>
                                        </p:attrNameLst>
                                      </p:cBhvr>
                                      <p:to>
                                        <p:strVal val="visible"/>
                                      </p:to>
                                    </p:set>
                                    <p:anim calcmode="lin" valueType="num">
                                      <p:cBhvr additive="base">
                                        <p:cTn id="98" dur="750" fill="hold"/>
                                        <p:tgtEl>
                                          <p:spTgt spid="63"/>
                                        </p:tgtEl>
                                        <p:attrNameLst>
                                          <p:attrName>ppt_x</p:attrName>
                                        </p:attrNameLst>
                                      </p:cBhvr>
                                      <p:tavLst>
                                        <p:tav tm="0">
                                          <p:val>
                                            <p:strVal val="1+#ppt_w/2"/>
                                          </p:val>
                                        </p:tav>
                                        <p:tav tm="100000">
                                          <p:val>
                                            <p:strVal val="#ppt_x"/>
                                          </p:val>
                                        </p:tav>
                                      </p:tavLst>
                                    </p:anim>
                                    <p:anim calcmode="lin" valueType="num">
                                      <p:cBhvr additive="base">
                                        <p:cTn id="99" dur="750" fill="hold"/>
                                        <p:tgtEl>
                                          <p:spTgt spid="63"/>
                                        </p:tgtEl>
                                        <p:attrNameLst>
                                          <p:attrName>ppt_y</p:attrName>
                                        </p:attrNameLst>
                                      </p:cBhvr>
                                      <p:tavLst>
                                        <p:tav tm="0">
                                          <p:val>
                                            <p:strVal val="#ppt_y"/>
                                          </p:val>
                                        </p:tav>
                                        <p:tav tm="100000">
                                          <p:val>
                                            <p:strVal val="#ppt_y"/>
                                          </p:val>
                                        </p:tav>
                                      </p:tavLst>
                                    </p:anim>
                                  </p:childTnLst>
                                </p:cTn>
                              </p:par>
                            </p:childTnLst>
                          </p:cTn>
                        </p:par>
                        <p:par>
                          <p:cTn id="100" fill="hold">
                            <p:stCondLst>
                              <p:cond delay="11000"/>
                            </p:stCondLst>
                            <p:childTnLst>
                              <p:par>
                                <p:cTn id="101" presetID="22" presetClass="entr" presetSubtype="1" fill="hold"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wipe(up)">
                                      <p:cBhvr>
                                        <p:cTn id="103" dur="500"/>
                                        <p:tgtEl>
                                          <p:spTgt spid="61"/>
                                        </p:tgtEl>
                                      </p:cBhvr>
                                    </p:animEffect>
                                  </p:childTnLst>
                                </p:cTn>
                              </p:par>
                            </p:childTnLst>
                          </p:cTn>
                        </p:par>
                        <p:par>
                          <p:cTn id="104" fill="hold">
                            <p:stCondLst>
                              <p:cond delay="11500"/>
                            </p:stCondLst>
                            <p:childTnLst>
                              <p:par>
                                <p:cTn id="105" presetID="2" presetClass="entr" presetSubtype="2" decel="100000" fill="hold" grpId="0" nodeType="afterEffect">
                                  <p:stCondLst>
                                    <p:cond delay="0"/>
                                  </p:stCondLst>
                                  <p:childTnLst>
                                    <p:set>
                                      <p:cBhvr>
                                        <p:cTn id="106" dur="1" fill="hold">
                                          <p:stCondLst>
                                            <p:cond delay="0"/>
                                          </p:stCondLst>
                                        </p:cTn>
                                        <p:tgtEl>
                                          <p:spTgt spid="60"/>
                                        </p:tgtEl>
                                        <p:attrNameLst>
                                          <p:attrName>style.visibility</p:attrName>
                                        </p:attrNameLst>
                                      </p:cBhvr>
                                      <p:to>
                                        <p:strVal val="visible"/>
                                      </p:to>
                                    </p:set>
                                    <p:anim calcmode="lin" valueType="num">
                                      <p:cBhvr additive="base">
                                        <p:cTn id="107" dur="750" fill="hold"/>
                                        <p:tgtEl>
                                          <p:spTgt spid="60"/>
                                        </p:tgtEl>
                                        <p:attrNameLst>
                                          <p:attrName>ppt_x</p:attrName>
                                        </p:attrNameLst>
                                      </p:cBhvr>
                                      <p:tavLst>
                                        <p:tav tm="0">
                                          <p:val>
                                            <p:strVal val="1+#ppt_w/2"/>
                                          </p:val>
                                        </p:tav>
                                        <p:tav tm="100000">
                                          <p:val>
                                            <p:strVal val="#ppt_x"/>
                                          </p:val>
                                        </p:tav>
                                      </p:tavLst>
                                    </p:anim>
                                    <p:anim calcmode="lin" valueType="num">
                                      <p:cBhvr additive="base">
                                        <p:cTn id="108" dur="750" fill="hold"/>
                                        <p:tgtEl>
                                          <p:spTgt spid="60"/>
                                        </p:tgtEl>
                                        <p:attrNameLst>
                                          <p:attrName>ppt_y</p:attrName>
                                        </p:attrNameLst>
                                      </p:cBhvr>
                                      <p:tavLst>
                                        <p:tav tm="0">
                                          <p:val>
                                            <p:strVal val="#ppt_y"/>
                                          </p:val>
                                        </p:tav>
                                        <p:tav tm="100000">
                                          <p:val>
                                            <p:strVal val="#ppt_y"/>
                                          </p:val>
                                        </p:tav>
                                      </p:tavLst>
                                    </p:anim>
                                  </p:childTnLst>
                                </p:cTn>
                              </p:par>
                              <p:par>
                                <p:cTn id="109" presetID="2" presetClass="entr" presetSubtype="2" decel="100000" fill="hold" grpId="0" nodeType="withEffect">
                                  <p:stCondLst>
                                    <p:cond delay="250"/>
                                  </p:stCondLst>
                                  <p:childTnLst>
                                    <p:set>
                                      <p:cBhvr>
                                        <p:cTn id="110" dur="1" fill="hold">
                                          <p:stCondLst>
                                            <p:cond delay="0"/>
                                          </p:stCondLst>
                                        </p:cTn>
                                        <p:tgtEl>
                                          <p:spTgt spid="58"/>
                                        </p:tgtEl>
                                        <p:attrNameLst>
                                          <p:attrName>style.visibility</p:attrName>
                                        </p:attrNameLst>
                                      </p:cBhvr>
                                      <p:to>
                                        <p:strVal val="visible"/>
                                      </p:to>
                                    </p:set>
                                    <p:anim calcmode="lin" valueType="num">
                                      <p:cBhvr additive="base">
                                        <p:cTn id="111" dur="750" fill="hold"/>
                                        <p:tgtEl>
                                          <p:spTgt spid="58"/>
                                        </p:tgtEl>
                                        <p:attrNameLst>
                                          <p:attrName>ppt_x</p:attrName>
                                        </p:attrNameLst>
                                      </p:cBhvr>
                                      <p:tavLst>
                                        <p:tav tm="0">
                                          <p:val>
                                            <p:strVal val="1+#ppt_w/2"/>
                                          </p:val>
                                        </p:tav>
                                        <p:tav tm="100000">
                                          <p:val>
                                            <p:strVal val="#ppt_x"/>
                                          </p:val>
                                        </p:tav>
                                      </p:tavLst>
                                    </p:anim>
                                    <p:anim calcmode="lin" valueType="num">
                                      <p:cBhvr additive="base">
                                        <p:cTn id="112" dur="750" fill="hold"/>
                                        <p:tgtEl>
                                          <p:spTgt spid="58"/>
                                        </p:tgtEl>
                                        <p:attrNameLst>
                                          <p:attrName>ppt_y</p:attrName>
                                        </p:attrNameLst>
                                      </p:cBhvr>
                                      <p:tavLst>
                                        <p:tav tm="0">
                                          <p:val>
                                            <p:strVal val="#ppt_y"/>
                                          </p:val>
                                        </p:tav>
                                        <p:tav tm="100000">
                                          <p:val>
                                            <p:strVal val="#ppt_y"/>
                                          </p:val>
                                        </p:tav>
                                      </p:tavLst>
                                    </p:anim>
                                  </p:childTnLst>
                                </p:cTn>
                              </p:par>
                              <p:par>
                                <p:cTn id="113" presetID="2" presetClass="entr" presetSubtype="2" decel="100000" fill="hold" grpId="0" nodeType="withEffect">
                                  <p:stCondLst>
                                    <p:cond delay="500"/>
                                  </p:stCondLst>
                                  <p:childTnLst>
                                    <p:set>
                                      <p:cBhvr>
                                        <p:cTn id="114" dur="1" fill="hold">
                                          <p:stCondLst>
                                            <p:cond delay="0"/>
                                          </p:stCondLst>
                                        </p:cTn>
                                        <p:tgtEl>
                                          <p:spTgt spid="59"/>
                                        </p:tgtEl>
                                        <p:attrNameLst>
                                          <p:attrName>style.visibility</p:attrName>
                                        </p:attrNameLst>
                                      </p:cBhvr>
                                      <p:to>
                                        <p:strVal val="visible"/>
                                      </p:to>
                                    </p:set>
                                    <p:anim calcmode="lin" valueType="num">
                                      <p:cBhvr additive="base">
                                        <p:cTn id="115" dur="750" fill="hold"/>
                                        <p:tgtEl>
                                          <p:spTgt spid="59"/>
                                        </p:tgtEl>
                                        <p:attrNameLst>
                                          <p:attrName>ppt_x</p:attrName>
                                        </p:attrNameLst>
                                      </p:cBhvr>
                                      <p:tavLst>
                                        <p:tav tm="0">
                                          <p:val>
                                            <p:strVal val="1+#ppt_w/2"/>
                                          </p:val>
                                        </p:tav>
                                        <p:tav tm="100000">
                                          <p:val>
                                            <p:strVal val="#ppt_x"/>
                                          </p:val>
                                        </p:tav>
                                      </p:tavLst>
                                    </p:anim>
                                    <p:anim calcmode="lin" valueType="num">
                                      <p:cBhvr additive="base">
                                        <p:cTn id="116" dur="750" fill="hold"/>
                                        <p:tgtEl>
                                          <p:spTgt spid="59"/>
                                        </p:tgtEl>
                                        <p:attrNameLst>
                                          <p:attrName>ppt_y</p:attrName>
                                        </p:attrNameLst>
                                      </p:cBhvr>
                                      <p:tavLst>
                                        <p:tav tm="0">
                                          <p:val>
                                            <p:strVal val="#ppt_y"/>
                                          </p:val>
                                        </p:tav>
                                        <p:tav tm="100000">
                                          <p:val>
                                            <p:strVal val="#ppt_y"/>
                                          </p:val>
                                        </p:tav>
                                      </p:tavLst>
                                    </p:anim>
                                  </p:childTnLst>
                                </p:cTn>
                              </p:par>
                            </p:childTnLst>
                          </p:cTn>
                        </p:par>
                        <p:par>
                          <p:cTn id="117" fill="hold">
                            <p:stCondLst>
                              <p:cond delay="12750"/>
                            </p:stCondLst>
                            <p:childTnLst>
                              <p:par>
                                <p:cTn id="118" presetID="22" presetClass="entr" presetSubtype="4"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down)">
                                      <p:cBhvr>
                                        <p:cTn id="120" dur="500"/>
                                        <p:tgtEl>
                                          <p:spTgt spid="75"/>
                                        </p:tgtEl>
                                      </p:cBhvr>
                                    </p:animEffect>
                                  </p:childTnLst>
                                </p:cTn>
                              </p:par>
                            </p:childTnLst>
                          </p:cTn>
                        </p:par>
                        <p:par>
                          <p:cTn id="121" fill="hold">
                            <p:stCondLst>
                              <p:cond delay="13250"/>
                            </p:stCondLst>
                            <p:childTnLst>
                              <p:par>
                                <p:cTn id="122" presetID="2" presetClass="entr" presetSubtype="8" decel="100000" fill="hold" grpId="0" nodeType="afterEffect">
                                  <p:stCondLst>
                                    <p:cond delay="0"/>
                                  </p:stCondLst>
                                  <p:childTnLst>
                                    <p:set>
                                      <p:cBhvr>
                                        <p:cTn id="123" dur="1" fill="hold">
                                          <p:stCondLst>
                                            <p:cond delay="0"/>
                                          </p:stCondLst>
                                        </p:cTn>
                                        <p:tgtEl>
                                          <p:spTgt spid="76"/>
                                        </p:tgtEl>
                                        <p:attrNameLst>
                                          <p:attrName>style.visibility</p:attrName>
                                        </p:attrNameLst>
                                      </p:cBhvr>
                                      <p:to>
                                        <p:strVal val="visible"/>
                                      </p:to>
                                    </p:set>
                                    <p:anim calcmode="lin" valueType="num">
                                      <p:cBhvr additive="base">
                                        <p:cTn id="124" dur="750" fill="hold"/>
                                        <p:tgtEl>
                                          <p:spTgt spid="76"/>
                                        </p:tgtEl>
                                        <p:attrNameLst>
                                          <p:attrName>ppt_x</p:attrName>
                                        </p:attrNameLst>
                                      </p:cBhvr>
                                      <p:tavLst>
                                        <p:tav tm="0">
                                          <p:val>
                                            <p:strVal val="0-#ppt_w/2"/>
                                          </p:val>
                                        </p:tav>
                                        <p:tav tm="100000">
                                          <p:val>
                                            <p:strVal val="#ppt_x"/>
                                          </p:val>
                                        </p:tav>
                                      </p:tavLst>
                                    </p:anim>
                                    <p:anim calcmode="lin" valueType="num">
                                      <p:cBhvr additive="base">
                                        <p:cTn id="125" dur="750" fill="hold"/>
                                        <p:tgtEl>
                                          <p:spTgt spid="76"/>
                                        </p:tgtEl>
                                        <p:attrNameLst>
                                          <p:attrName>ppt_y</p:attrName>
                                        </p:attrNameLst>
                                      </p:cBhvr>
                                      <p:tavLst>
                                        <p:tav tm="0">
                                          <p:val>
                                            <p:strVal val="#ppt_y"/>
                                          </p:val>
                                        </p:tav>
                                        <p:tav tm="100000">
                                          <p:val>
                                            <p:strVal val="#ppt_y"/>
                                          </p:val>
                                        </p:tav>
                                      </p:tavLst>
                                    </p:anim>
                                  </p:childTnLst>
                                </p:cTn>
                              </p:par>
                              <p:par>
                                <p:cTn id="126" presetID="2" presetClass="entr" presetSubtype="8" decel="100000" fill="hold" grpId="0" nodeType="withEffect">
                                  <p:stCondLst>
                                    <p:cond delay="250"/>
                                  </p:stCondLst>
                                  <p:childTnLst>
                                    <p:set>
                                      <p:cBhvr>
                                        <p:cTn id="127" dur="1" fill="hold">
                                          <p:stCondLst>
                                            <p:cond delay="0"/>
                                          </p:stCondLst>
                                        </p:cTn>
                                        <p:tgtEl>
                                          <p:spTgt spid="73"/>
                                        </p:tgtEl>
                                        <p:attrNameLst>
                                          <p:attrName>style.visibility</p:attrName>
                                        </p:attrNameLst>
                                      </p:cBhvr>
                                      <p:to>
                                        <p:strVal val="visible"/>
                                      </p:to>
                                    </p:set>
                                    <p:anim calcmode="lin" valueType="num">
                                      <p:cBhvr additive="base">
                                        <p:cTn id="128" dur="750" fill="hold"/>
                                        <p:tgtEl>
                                          <p:spTgt spid="73"/>
                                        </p:tgtEl>
                                        <p:attrNameLst>
                                          <p:attrName>ppt_x</p:attrName>
                                        </p:attrNameLst>
                                      </p:cBhvr>
                                      <p:tavLst>
                                        <p:tav tm="0">
                                          <p:val>
                                            <p:strVal val="0-#ppt_w/2"/>
                                          </p:val>
                                        </p:tav>
                                        <p:tav tm="100000">
                                          <p:val>
                                            <p:strVal val="#ppt_x"/>
                                          </p:val>
                                        </p:tav>
                                      </p:tavLst>
                                    </p:anim>
                                    <p:anim calcmode="lin" valueType="num">
                                      <p:cBhvr additive="base">
                                        <p:cTn id="129" dur="750" fill="hold"/>
                                        <p:tgtEl>
                                          <p:spTgt spid="73"/>
                                        </p:tgtEl>
                                        <p:attrNameLst>
                                          <p:attrName>ppt_y</p:attrName>
                                        </p:attrNameLst>
                                      </p:cBhvr>
                                      <p:tavLst>
                                        <p:tav tm="0">
                                          <p:val>
                                            <p:strVal val="#ppt_y"/>
                                          </p:val>
                                        </p:tav>
                                        <p:tav tm="100000">
                                          <p:val>
                                            <p:strVal val="#ppt_y"/>
                                          </p:val>
                                        </p:tav>
                                      </p:tavLst>
                                    </p:anim>
                                  </p:childTnLst>
                                </p:cTn>
                              </p:par>
                            </p:childTnLst>
                          </p:cTn>
                        </p:par>
                        <p:par>
                          <p:cTn id="130" fill="hold">
                            <p:stCondLst>
                              <p:cond delay="14250"/>
                            </p:stCondLst>
                            <p:childTnLst>
                              <p:par>
                                <p:cTn id="131" presetID="22" presetClass="entr" presetSubtype="1" fill="hold"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wipe(up)">
                                      <p:cBhvr>
                                        <p:cTn id="133" dur="500"/>
                                        <p:tgtEl>
                                          <p:spTgt spid="80"/>
                                        </p:tgtEl>
                                      </p:cBhvr>
                                    </p:animEffect>
                                  </p:childTnLst>
                                </p:cTn>
                              </p:par>
                            </p:childTnLst>
                          </p:cTn>
                        </p:par>
                        <p:par>
                          <p:cTn id="134" fill="hold">
                            <p:stCondLst>
                              <p:cond delay="14750"/>
                            </p:stCondLst>
                            <p:childTnLst>
                              <p:par>
                                <p:cTn id="135" presetID="2" presetClass="entr" presetSubtype="4" decel="100000" fill="hold" grpId="0" nodeType="afterEffect">
                                  <p:stCondLst>
                                    <p:cond delay="0"/>
                                  </p:stCondLst>
                                  <p:childTnLst>
                                    <p:set>
                                      <p:cBhvr>
                                        <p:cTn id="136" dur="1" fill="hold">
                                          <p:stCondLst>
                                            <p:cond delay="0"/>
                                          </p:stCondLst>
                                        </p:cTn>
                                        <p:tgtEl>
                                          <p:spTgt spid="79"/>
                                        </p:tgtEl>
                                        <p:attrNameLst>
                                          <p:attrName>style.visibility</p:attrName>
                                        </p:attrNameLst>
                                      </p:cBhvr>
                                      <p:to>
                                        <p:strVal val="visible"/>
                                      </p:to>
                                    </p:set>
                                    <p:anim calcmode="lin" valueType="num">
                                      <p:cBhvr additive="base">
                                        <p:cTn id="137" dur="750" fill="hold"/>
                                        <p:tgtEl>
                                          <p:spTgt spid="79"/>
                                        </p:tgtEl>
                                        <p:attrNameLst>
                                          <p:attrName>ppt_x</p:attrName>
                                        </p:attrNameLst>
                                      </p:cBhvr>
                                      <p:tavLst>
                                        <p:tav tm="0">
                                          <p:val>
                                            <p:strVal val="#ppt_x"/>
                                          </p:val>
                                        </p:tav>
                                        <p:tav tm="100000">
                                          <p:val>
                                            <p:strVal val="#ppt_x"/>
                                          </p:val>
                                        </p:tav>
                                      </p:tavLst>
                                    </p:anim>
                                    <p:anim calcmode="lin" valueType="num">
                                      <p:cBhvr additive="base">
                                        <p:cTn id="138" dur="750" fill="hold"/>
                                        <p:tgtEl>
                                          <p:spTgt spid="79"/>
                                        </p:tgtEl>
                                        <p:attrNameLst>
                                          <p:attrName>ppt_y</p:attrName>
                                        </p:attrNameLst>
                                      </p:cBhvr>
                                      <p:tavLst>
                                        <p:tav tm="0">
                                          <p:val>
                                            <p:strVal val="1+#ppt_h/2"/>
                                          </p:val>
                                        </p:tav>
                                        <p:tav tm="100000">
                                          <p:val>
                                            <p:strVal val="#ppt_y"/>
                                          </p:val>
                                        </p:tav>
                                      </p:tavLst>
                                    </p:anim>
                                  </p:childTnLst>
                                </p:cTn>
                              </p:par>
                              <p:par>
                                <p:cTn id="139" presetID="2" presetClass="entr" presetSubtype="4" decel="100000" fill="hold" grpId="0" nodeType="withEffect">
                                  <p:stCondLst>
                                    <p:cond delay="250"/>
                                  </p:stCondLst>
                                  <p:childTnLst>
                                    <p:set>
                                      <p:cBhvr>
                                        <p:cTn id="140" dur="1" fill="hold">
                                          <p:stCondLst>
                                            <p:cond delay="0"/>
                                          </p:stCondLst>
                                        </p:cTn>
                                        <p:tgtEl>
                                          <p:spTgt spid="77"/>
                                        </p:tgtEl>
                                        <p:attrNameLst>
                                          <p:attrName>style.visibility</p:attrName>
                                        </p:attrNameLst>
                                      </p:cBhvr>
                                      <p:to>
                                        <p:strVal val="visible"/>
                                      </p:to>
                                    </p:set>
                                    <p:anim calcmode="lin" valueType="num">
                                      <p:cBhvr additive="base">
                                        <p:cTn id="141" dur="750" fill="hold"/>
                                        <p:tgtEl>
                                          <p:spTgt spid="77"/>
                                        </p:tgtEl>
                                        <p:attrNameLst>
                                          <p:attrName>ppt_x</p:attrName>
                                        </p:attrNameLst>
                                      </p:cBhvr>
                                      <p:tavLst>
                                        <p:tav tm="0">
                                          <p:val>
                                            <p:strVal val="#ppt_x"/>
                                          </p:val>
                                        </p:tav>
                                        <p:tav tm="100000">
                                          <p:val>
                                            <p:strVal val="#ppt_x"/>
                                          </p:val>
                                        </p:tav>
                                      </p:tavLst>
                                    </p:anim>
                                    <p:anim calcmode="lin" valueType="num">
                                      <p:cBhvr additive="base">
                                        <p:cTn id="142" dur="750" fill="hold"/>
                                        <p:tgtEl>
                                          <p:spTgt spid="77"/>
                                        </p:tgtEl>
                                        <p:attrNameLst>
                                          <p:attrName>ppt_y</p:attrName>
                                        </p:attrNameLst>
                                      </p:cBhvr>
                                      <p:tavLst>
                                        <p:tav tm="0">
                                          <p:val>
                                            <p:strVal val="1+#ppt_h/2"/>
                                          </p:val>
                                        </p:tav>
                                        <p:tav tm="100000">
                                          <p:val>
                                            <p:strVal val="#ppt_y"/>
                                          </p:val>
                                        </p:tav>
                                      </p:tavLst>
                                    </p:anim>
                                  </p:childTnLst>
                                </p:cTn>
                              </p:par>
                              <p:par>
                                <p:cTn id="143" presetID="2" presetClass="entr" presetSubtype="4" decel="100000" fill="hold" grpId="0" nodeType="withEffect">
                                  <p:stCondLst>
                                    <p:cond delay="500"/>
                                  </p:stCondLst>
                                  <p:childTnLst>
                                    <p:set>
                                      <p:cBhvr>
                                        <p:cTn id="144" dur="1" fill="hold">
                                          <p:stCondLst>
                                            <p:cond delay="0"/>
                                          </p:stCondLst>
                                        </p:cTn>
                                        <p:tgtEl>
                                          <p:spTgt spid="78"/>
                                        </p:tgtEl>
                                        <p:attrNameLst>
                                          <p:attrName>style.visibility</p:attrName>
                                        </p:attrNameLst>
                                      </p:cBhvr>
                                      <p:to>
                                        <p:strVal val="visible"/>
                                      </p:to>
                                    </p:set>
                                    <p:anim calcmode="lin" valueType="num">
                                      <p:cBhvr additive="base">
                                        <p:cTn id="145" dur="750" fill="hold"/>
                                        <p:tgtEl>
                                          <p:spTgt spid="78"/>
                                        </p:tgtEl>
                                        <p:attrNameLst>
                                          <p:attrName>ppt_x</p:attrName>
                                        </p:attrNameLst>
                                      </p:cBhvr>
                                      <p:tavLst>
                                        <p:tav tm="0">
                                          <p:val>
                                            <p:strVal val="#ppt_x"/>
                                          </p:val>
                                        </p:tav>
                                        <p:tav tm="100000">
                                          <p:val>
                                            <p:strVal val="#ppt_x"/>
                                          </p:val>
                                        </p:tav>
                                      </p:tavLst>
                                    </p:anim>
                                    <p:anim calcmode="lin" valueType="num">
                                      <p:cBhvr additive="base">
                                        <p:cTn id="146" dur="750" fill="hold"/>
                                        <p:tgtEl>
                                          <p:spTgt spid="78"/>
                                        </p:tgtEl>
                                        <p:attrNameLst>
                                          <p:attrName>ppt_y</p:attrName>
                                        </p:attrNameLst>
                                      </p:cBhvr>
                                      <p:tavLst>
                                        <p:tav tm="0">
                                          <p:val>
                                            <p:strVal val="1+#ppt_h/2"/>
                                          </p:val>
                                        </p:tav>
                                        <p:tav tm="100000">
                                          <p:val>
                                            <p:strVal val="#ppt_y"/>
                                          </p:val>
                                        </p:tav>
                                      </p:tavLst>
                                    </p:anim>
                                  </p:childTnLst>
                                </p:cTn>
                              </p:par>
                            </p:childTnLst>
                          </p:cTn>
                        </p:par>
                        <p:par>
                          <p:cTn id="147" fill="hold">
                            <p:stCondLst>
                              <p:cond delay="16000"/>
                            </p:stCondLst>
                            <p:childTnLst>
                              <p:par>
                                <p:cTn id="148" presetID="22" presetClass="entr" presetSubtype="1" fill="hold" nodeType="afterEffect">
                                  <p:stCondLst>
                                    <p:cond delay="0"/>
                                  </p:stCondLst>
                                  <p:childTnLst>
                                    <p:set>
                                      <p:cBhvr>
                                        <p:cTn id="149" dur="1" fill="hold">
                                          <p:stCondLst>
                                            <p:cond delay="0"/>
                                          </p:stCondLst>
                                        </p:cTn>
                                        <p:tgtEl>
                                          <p:spTgt spid="84"/>
                                        </p:tgtEl>
                                        <p:attrNameLst>
                                          <p:attrName>style.visibility</p:attrName>
                                        </p:attrNameLst>
                                      </p:cBhvr>
                                      <p:to>
                                        <p:strVal val="visible"/>
                                      </p:to>
                                    </p:set>
                                    <p:animEffect transition="in" filter="wipe(up)">
                                      <p:cBhvr>
                                        <p:cTn id="150" dur="500"/>
                                        <p:tgtEl>
                                          <p:spTgt spid="84"/>
                                        </p:tgtEl>
                                      </p:cBhvr>
                                    </p:animEffect>
                                  </p:childTnLst>
                                </p:cTn>
                              </p:par>
                              <p:par>
                                <p:cTn id="151" presetID="2" presetClass="entr" presetSubtype="2" decel="100000" fill="hold" grpId="0" nodeType="withEffect">
                                  <p:stCondLst>
                                    <p:cond delay="250"/>
                                  </p:stCondLst>
                                  <p:childTnLst>
                                    <p:set>
                                      <p:cBhvr>
                                        <p:cTn id="152" dur="1" fill="hold">
                                          <p:stCondLst>
                                            <p:cond delay="0"/>
                                          </p:stCondLst>
                                        </p:cTn>
                                        <p:tgtEl>
                                          <p:spTgt spid="81"/>
                                        </p:tgtEl>
                                        <p:attrNameLst>
                                          <p:attrName>style.visibility</p:attrName>
                                        </p:attrNameLst>
                                      </p:cBhvr>
                                      <p:to>
                                        <p:strVal val="visible"/>
                                      </p:to>
                                    </p:set>
                                    <p:anim calcmode="lin" valueType="num">
                                      <p:cBhvr additive="base">
                                        <p:cTn id="153" dur="750" fill="hold"/>
                                        <p:tgtEl>
                                          <p:spTgt spid="81"/>
                                        </p:tgtEl>
                                        <p:attrNameLst>
                                          <p:attrName>ppt_x</p:attrName>
                                        </p:attrNameLst>
                                      </p:cBhvr>
                                      <p:tavLst>
                                        <p:tav tm="0">
                                          <p:val>
                                            <p:strVal val="1+#ppt_w/2"/>
                                          </p:val>
                                        </p:tav>
                                        <p:tav tm="100000">
                                          <p:val>
                                            <p:strVal val="#ppt_x"/>
                                          </p:val>
                                        </p:tav>
                                      </p:tavLst>
                                    </p:anim>
                                    <p:anim calcmode="lin" valueType="num">
                                      <p:cBhvr additive="base">
                                        <p:cTn id="154" dur="750" fill="hold"/>
                                        <p:tgtEl>
                                          <p:spTgt spid="81"/>
                                        </p:tgtEl>
                                        <p:attrNameLst>
                                          <p:attrName>ppt_y</p:attrName>
                                        </p:attrNameLst>
                                      </p:cBhvr>
                                      <p:tavLst>
                                        <p:tav tm="0">
                                          <p:val>
                                            <p:strVal val="#ppt_y"/>
                                          </p:val>
                                        </p:tav>
                                        <p:tav tm="100000">
                                          <p:val>
                                            <p:strVal val="#ppt_y"/>
                                          </p:val>
                                        </p:tav>
                                      </p:tavLst>
                                    </p:anim>
                                  </p:childTnLst>
                                </p:cTn>
                              </p:par>
                              <p:par>
                                <p:cTn id="155" presetID="2" presetClass="entr" presetSubtype="2" decel="100000" fill="hold" grpId="0" nodeType="withEffect">
                                  <p:stCondLst>
                                    <p:cond delay="500"/>
                                  </p:stCondLst>
                                  <p:childTnLst>
                                    <p:set>
                                      <p:cBhvr>
                                        <p:cTn id="156" dur="1" fill="hold">
                                          <p:stCondLst>
                                            <p:cond delay="0"/>
                                          </p:stCondLst>
                                        </p:cTn>
                                        <p:tgtEl>
                                          <p:spTgt spid="82"/>
                                        </p:tgtEl>
                                        <p:attrNameLst>
                                          <p:attrName>style.visibility</p:attrName>
                                        </p:attrNameLst>
                                      </p:cBhvr>
                                      <p:to>
                                        <p:strVal val="visible"/>
                                      </p:to>
                                    </p:set>
                                    <p:anim calcmode="lin" valueType="num">
                                      <p:cBhvr additive="base">
                                        <p:cTn id="157" dur="750" fill="hold"/>
                                        <p:tgtEl>
                                          <p:spTgt spid="82"/>
                                        </p:tgtEl>
                                        <p:attrNameLst>
                                          <p:attrName>ppt_x</p:attrName>
                                        </p:attrNameLst>
                                      </p:cBhvr>
                                      <p:tavLst>
                                        <p:tav tm="0">
                                          <p:val>
                                            <p:strVal val="1+#ppt_w/2"/>
                                          </p:val>
                                        </p:tav>
                                        <p:tav tm="100000">
                                          <p:val>
                                            <p:strVal val="#ppt_x"/>
                                          </p:val>
                                        </p:tav>
                                      </p:tavLst>
                                    </p:anim>
                                    <p:anim calcmode="lin" valueType="num">
                                      <p:cBhvr additive="base">
                                        <p:cTn id="158" dur="75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Sub>
          <a:bldChart bld="category"/>
        </p:bldSub>
      </p:bldGraphic>
      <p:bldP spid="42" grpId="0"/>
      <p:bldP spid="47" grpId="0"/>
      <p:bldP spid="49" grpId="0"/>
      <p:bldP spid="50" grpId="0"/>
      <p:bldP spid="52" grpId="0"/>
      <p:bldP spid="54" grpId="0"/>
      <p:bldP spid="56" grpId="0"/>
      <p:bldP spid="58" grpId="0"/>
      <p:bldP spid="59" grpId="0"/>
      <p:bldP spid="60" grpId="0"/>
      <p:bldP spid="62" grpId="0"/>
      <p:bldP spid="63" grpId="0"/>
      <p:bldP spid="64" grpId="0"/>
      <p:bldP spid="73" grpId="0"/>
      <p:bldP spid="76" grpId="0"/>
      <p:bldP spid="77" grpId="0"/>
      <p:bldP spid="78" grpId="0"/>
      <p:bldP spid="79" grpId="0"/>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150" y="1018183"/>
            <a:ext cx="4880674" cy="4845308"/>
          </a:xfrm>
          <a:prstGeom prst="rect">
            <a:avLst/>
          </a:prstGeom>
        </p:spPr>
      </p:pic>
      <p:sp>
        <p:nvSpPr>
          <p:cNvPr id="18" name="Rectangle 17"/>
          <p:cNvSpPr/>
          <p:nvPr/>
        </p:nvSpPr>
        <p:spPr>
          <a:xfrm>
            <a:off x="955589" y="1615972"/>
            <a:ext cx="2960628" cy="430887"/>
          </a:xfrm>
          <a:prstGeom prst="rect">
            <a:avLst/>
          </a:prstGeom>
          <a:solidFill>
            <a:srgbClr val="FFF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955591" y="2998265"/>
            <a:ext cx="4876801" cy="2885405"/>
          </a:xfrm>
          <a:prstGeom prst="rect">
            <a:avLst/>
          </a:prstGeom>
        </p:spPr>
        <p:txBody>
          <a:bodyPr wrap="square">
            <a:spAutoFit/>
          </a:bodyPr>
          <a:lstStyle/>
          <a:p>
            <a:pPr algn="just">
              <a:lnSpc>
                <a:spcPct val="150000"/>
              </a:lnSpc>
            </a:pPr>
            <a:r>
              <a:rPr lang="en-US" sz="1100" b="1" dirty="0">
                <a:solidFill>
                  <a:schemeClr val="tx1">
                    <a:lumMod val="75000"/>
                    <a:lumOff val="25000"/>
                  </a:schemeClr>
                </a:solidFill>
                <a:latin typeface="Source Sans Pro" panose="020B0503030403020204" pitchFamily="34" charset="0"/>
              </a:rPr>
              <a:t>Our school is a </a:t>
            </a:r>
            <a:r>
              <a:rPr lang="tr-TR" sz="1100" b="1" dirty="0" err="1">
                <a:solidFill>
                  <a:schemeClr val="tx1">
                    <a:lumMod val="75000"/>
                    <a:lumOff val="25000"/>
                  </a:schemeClr>
                </a:solidFill>
                <a:latin typeface="Source Sans Pro" panose="020B0503030403020204" pitchFamily="34" charset="0"/>
              </a:rPr>
              <a:t>secondary</a:t>
            </a:r>
            <a:r>
              <a:rPr lang="en-US" sz="1100" b="1" dirty="0">
                <a:solidFill>
                  <a:schemeClr val="tx1">
                    <a:lumMod val="75000"/>
                    <a:lumOff val="25000"/>
                  </a:schemeClr>
                </a:solidFill>
                <a:latin typeface="Source Sans Pro" panose="020B0503030403020204" pitchFamily="34" charset="0"/>
              </a:rPr>
              <a:t> school located in the region Cappadocia - County </a:t>
            </a:r>
            <a:r>
              <a:rPr lang="en-US" sz="1100" b="1" dirty="0" err="1">
                <a:solidFill>
                  <a:schemeClr val="tx1">
                    <a:lumMod val="75000"/>
                    <a:lumOff val="25000"/>
                  </a:schemeClr>
                </a:solidFill>
                <a:latin typeface="Source Sans Pro" panose="020B0503030403020204" pitchFamily="34" charset="0"/>
              </a:rPr>
              <a:t>Gülsehir</a:t>
            </a:r>
            <a:r>
              <a:rPr lang="en-US" sz="1100" b="1" dirty="0">
                <a:solidFill>
                  <a:schemeClr val="tx1">
                    <a:lumMod val="75000"/>
                    <a:lumOff val="25000"/>
                  </a:schemeClr>
                </a:solidFill>
                <a:latin typeface="Source Sans Pro" panose="020B0503030403020204" pitchFamily="34" charset="0"/>
              </a:rPr>
              <a:t>.</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Our</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city</a:t>
            </a:r>
            <a:r>
              <a:rPr lang="en-US" sz="1100" b="1" dirty="0">
                <a:solidFill>
                  <a:schemeClr val="tx1">
                    <a:lumMod val="75000"/>
                    <a:lumOff val="25000"/>
                  </a:schemeClr>
                </a:solidFill>
                <a:latin typeface="Source Sans Pro" panose="020B0503030403020204" pitchFamily="34" charset="0"/>
              </a:rPr>
              <a:t> center is only 5 minutes from the Cappadocia Airport. </a:t>
            </a:r>
            <a:r>
              <a:rPr lang="tr-TR" sz="1100" b="1" dirty="0" err="1">
                <a:solidFill>
                  <a:schemeClr val="tx1">
                    <a:lumMod val="75000"/>
                    <a:lumOff val="25000"/>
                  </a:schemeClr>
                </a:solidFill>
                <a:latin typeface="Source Sans Pro" panose="020B0503030403020204" pitchFamily="34" charset="0"/>
              </a:rPr>
              <a:t>We</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are</a:t>
            </a:r>
            <a:r>
              <a:rPr lang="tr-TR" sz="1100" b="1" dirty="0">
                <a:solidFill>
                  <a:schemeClr val="tx1">
                    <a:lumMod val="75000"/>
                    <a:lumOff val="25000"/>
                  </a:schemeClr>
                </a:solidFill>
                <a:latin typeface="Source Sans Pro" panose="020B0503030403020204" pitchFamily="34" charset="0"/>
              </a:rPr>
              <a:t> in</a:t>
            </a:r>
            <a:r>
              <a:rPr lang="en-US" sz="1100" b="1" dirty="0">
                <a:solidFill>
                  <a:schemeClr val="tx1">
                    <a:lumMod val="75000"/>
                    <a:lumOff val="25000"/>
                  </a:schemeClr>
                </a:solidFill>
                <a:latin typeface="Source Sans Pro" panose="020B0503030403020204" pitchFamily="34" charset="0"/>
              </a:rPr>
              <a:t> the central Anatolia. </a:t>
            </a:r>
            <a:r>
              <a:rPr lang="tr-TR" sz="1100" b="1" dirty="0" err="1">
                <a:solidFill>
                  <a:schemeClr val="tx1">
                    <a:lumMod val="75000"/>
                    <a:lumOff val="25000"/>
                  </a:schemeClr>
                </a:solidFill>
                <a:latin typeface="Source Sans Pro" panose="020B0503030403020204" pitchFamily="34" charset="0"/>
              </a:rPr>
              <a:t>We</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are</a:t>
            </a:r>
            <a:r>
              <a:rPr lang="tr-TR" sz="1100" b="1" dirty="0">
                <a:solidFill>
                  <a:schemeClr val="tx1">
                    <a:lumMod val="75000"/>
                    <a:lumOff val="25000"/>
                  </a:schemeClr>
                </a:solidFill>
                <a:latin typeface="Source Sans Pro" panose="020B0503030403020204" pitchFamily="34" charset="0"/>
              </a:rPr>
              <a:t> </a:t>
            </a:r>
            <a:r>
              <a:rPr lang="en-US" sz="1100" b="1" dirty="0">
                <a:solidFill>
                  <a:schemeClr val="tx1">
                    <a:lumMod val="75000"/>
                    <a:lumOff val="25000"/>
                  </a:schemeClr>
                </a:solidFill>
                <a:latin typeface="Source Sans Pro" panose="020B0503030403020204" pitchFamily="34" charset="0"/>
              </a:rPr>
              <a:t>only 2.5 hours away from the capital - Ankara or 45 minutes from Kayseri – </a:t>
            </a:r>
            <a:r>
              <a:rPr lang="tr-TR" sz="1100" b="1" dirty="0" err="1">
                <a:solidFill>
                  <a:schemeClr val="tx1">
                    <a:lumMod val="75000"/>
                    <a:lumOff val="25000"/>
                  </a:schemeClr>
                </a:solidFill>
                <a:latin typeface="Source Sans Pro" panose="020B0503030403020204" pitchFamily="34" charset="0"/>
              </a:rPr>
              <a:t>the</a:t>
            </a:r>
            <a:r>
              <a:rPr lang="tr-TR" sz="1100" b="1">
                <a:solidFill>
                  <a:schemeClr val="tx1">
                    <a:lumMod val="75000"/>
                    <a:lumOff val="25000"/>
                  </a:schemeClr>
                </a:solidFill>
                <a:latin typeface="Source Sans Pro" panose="020B0503030403020204" pitchFamily="34" charset="0"/>
              </a:rPr>
              <a:t> </a:t>
            </a:r>
            <a:r>
              <a:rPr lang="en-US" sz="1100" b="1">
                <a:solidFill>
                  <a:schemeClr val="tx1">
                    <a:lumMod val="75000"/>
                    <a:lumOff val="25000"/>
                  </a:schemeClr>
                </a:solidFill>
                <a:latin typeface="Source Sans Pro" panose="020B0503030403020204" pitchFamily="34" charset="0"/>
              </a:rPr>
              <a:t>industrial </a:t>
            </a:r>
            <a:r>
              <a:rPr lang="en-US" sz="1100" b="1" dirty="0">
                <a:solidFill>
                  <a:schemeClr val="tx1">
                    <a:lumMod val="75000"/>
                    <a:lumOff val="25000"/>
                  </a:schemeClr>
                </a:solidFill>
                <a:latin typeface="Source Sans Pro" panose="020B0503030403020204" pitchFamily="34" charset="0"/>
              </a:rPr>
              <a:t>city. Our region is </a:t>
            </a:r>
            <a:r>
              <a:rPr lang="tr-TR" sz="1100" b="1" dirty="0">
                <a:solidFill>
                  <a:schemeClr val="tx1">
                    <a:lumMod val="75000"/>
                    <a:lumOff val="25000"/>
                  </a:schemeClr>
                </a:solidFill>
                <a:latin typeface="Source Sans Pro" panose="020B0503030403020204" pitchFamily="34" charset="0"/>
              </a:rPr>
              <a:t>i</a:t>
            </a:r>
            <a:r>
              <a:rPr lang="en-US" sz="1100" b="1" dirty="0">
                <a:solidFill>
                  <a:schemeClr val="tx1">
                    <a:lumMod val="75000"/>
                    <a:lumOff val="25000"/>
                  </a:schemeClr>
                </a:solidFill>
                <a:latin typeface="Source Sans Pro" panose="020B0503030403020204" pitchFamily="34" charset="0"/>
              </a:rPr>
              <a:t>n the list of World Heritage, not only because of </a:t>
            </a:r>
            <a:r>
              <a:rPr lang="tr-TR" sz="1100" b="1" dirty="0" err="1">
                <a:solidFill>
                  <a:schemeClr val="tx1">
                    <a:lumMod val="75000"/>
                    <a:lumOff val="25000"/>
                  </a:schemeClr>
                </a:solidFill>
                <a:latin typeface="Source Sans Pro" panose="020B0503030403020204" pitchFamily="34" charset="0"/>
              </a:rPr>
              <a:t>its</a:t>
            </a:r>
            <a:r>
              <a:rPr lang="en-US" sz="1100" b="1" dirty="0">
                <a:solidFill>
                  <a:schemeClr val="tx1">
                    <a:lumMod val="75000"/>
                    <a:lumOff val="25000"/>
                  </a:schemeClr>
                </a:solidFill>
                <a:latin typeface="Source Sans Pro" panose="020B0503030403020204" pitchFamily="34" charset="0"/>
              </a:rPr>
              <a:t> famous historical</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places</a:t>
            </a:r>
            <a:r>
              <a:rPr lang="en-US" sz="1100" b="1" dirty="0">
                <a:solidFill>
                  <a:schemeClr val="tx1">
                    <a:lumMod val="75000"/>
                    <a:lumOff val="25000"/>
                  </a:schemeClr>
                </a:solidFill>
                <a:latin typeface="Source Sans Pro" panose="020B0503030403020204" pitchFamily="34" charset="0"/>
              </a:rPr>
              <a:t> but also spectacular views.</a:t>
            </a:r>
          </a:p>
          <a:p>
            <a:pPr algn="just">
              <a:lnSpc>
                <a:spcPct val="150000"/>
              </a:lnSpc>
            </a:pPr>
            <a:r>
              <a:rPr lang="en-US" sz="1100" b="1" dirty="0" err="1">
                <a:solidFill>
                  <a:schemeClr val="tx1">
                    <a:lumMod val="75000"/>
                    <a:lumOff val="25000"/>
                  </a:schemeClr>
                </a:solidFill>
                <a:latin typeface="Source Sans Pro" panose="020B0503030403020204" pitchFamily="34" charset="0"/>
              </a:rPr>
              <a:t>Gülsehir</a:t>
            </a:r>
            <a:r>
              <a:rPr lang="en-US" sz="1100" b="1" dirty="0">
                <a:solidFill>
                  <a:schemeClr val="tx1">
                    <a:lumMod val="75000"/>
                    <a:lumOff val="25000"/>
                  </a:schemeClr>
                </a:solidFill>
                <a:latin typeface="Source Sans Pro" panose="020B0503030403020204" pitchFamily="34" charset="0"/>
              </a:rPr>
              <a:t> </a:t>
            </a:r>
            <a:r>
              <a:rPr lang="en-US" sz="1100" b="1" dirty="0" err="1">
                <a:solidFill>
                  <a:schemeClr val="tx1">
                    <a:lumMod val="75000"/>
                    <a:lumOff val="25000"/>
                  </a:schemeClr>
                </a:solidFill>
                <a:latin typeface="Source Sans Pro" panose="020B0503030403020204" pitchFamily="34" charset="0"/>
              </a:rPr>
              <a:t>Anadolu</a:t>
            </a:r>
            <a:r>
              <a:rPr lang="en-US" sz="1100" b="1" dirty="0">
                <a:solidFill>
                  <a:schemeClr val="tx1">
                    <a:lumMod val="75000"/>
                    <a:lumOff val="25000"/>
                  </a:schemeClr>
                </a:solidFill>
                <a:latin typeface="Source Sans Pro" panose="020B0503030403020204" pitchFamily="34" charset="0"/>
              </a:rPr>
              <a:t> </a:t>
            </a:r>
            <a:r>
              <a:rPr lang="en-US" sz="1100" b="1" dirty="0" err="1">
                <a:solidFill>
                  <a:schemeClr val="tx1">
                    <a:lumMod val="75000"/>
                    <a:lumOff val="25000"/>
                  </a:schemeClr>
                </a:solidFill>
                <a:latin typeface="Source Sans Pro" panose="020B0503030403020204" pitchFamily="34" charset="0"/>
              </a:rPr>
              <a:t>Lisesi</a:t>
            </a:r>
            <a:r>
              <a:rPr lang="en-US" sz="1100" b="1" dirty="0">
                <a:solidFill>
                  <a:schemeClr val="tx1">
                    <a:lumMod val="75000"/>
                    <a:lumOff val="25000"/>
                  </a:schemeClr>
                </a:solidFill>
                <a:latin typeface="Source Sans Pro" panose="020B0503030403020204" pitchFamily="34" charset="0"/>
              </a:rPr>
              <a:t> is a public</a:t>
            </a:r>
            <a:r>
              <a:rPr lang="tr-TR" sz="1100" b="1" dirty="0">
                <a:solidFill>
                  <a:schemeClr val="tx1">
                    <a:lumMod val="75000"/>
                    <a:lumOff val="25000"/>
                  </a:schemeClr>
                </a:solidFill>
                <a:latin typeface="Source Sans Pro" panose="020B0503030403020204" pitchFamily="34" charset="0"/>
              </a:rPr>
              <a:t>,</a:t>
            </a:r>
            <a:r>
              <a:rPr lang="en-US" sz="1100" b="1" dirty="0">
                <a:solidFill>
                  <a:schemeClr val="tx1">
                    <a:lumMod val="75000"/>
                    <a:lumOff val="25000"/>
                  </a:schemeClr>
                </a:solidFill>
                <a:latin typeface="Source Sans Pro" panose="020B0503030403020204" pitchFamily="34" charset="0"/>
              </a:rPr>
              <a:t> four-year</a:t>
            </a:r>
            <a:r>
              <a:rPr lang="tr-TR" sz="1100" b="1" dirty="0">
                <a:solidFill>
                  <a:schemeClr val="tx1">
                    <a:lumMod val="75000"/>
                    <a:lumOff val="25000"/>
                  </a:schemeClr>
                </a:solidFill>
                <a:latin typeface="Source Sans Pro" panose="020B0503030403020204" pitchFamily="34" charset="0"/>
              </a:rPr>
              <a:t>,</a:t>
            </a:r>
            <a:r>
              <a:rPr lang="en-US" sz="1100" b="1" dirty="0">
                <a:solidFill>
                  <a:schemeClr val="tx1">
                    <a:lumMod val="75000"/>
                    <a:lumOff val="25000"/>
                  </a:schemeClr>
                </a:solidFill>
                <a:latin typeface="Source Sans Pro" panose="020B0503030403020204" pitchFamily="34" charset="0"/>
              </a:rPr>
              <a:t> co-educational school founded in 2009. The language of instruction</a:t>
            </a:r>
            <a:r>
              <a:rPr lang="tr-TR" sz="1100" b="1" dirty="0">
                <a:solidFill>
                  <a:schemeClr val="tx1">
                    <a:lumMod val="75000"/>
                    <a:lumOff val="25000"/>
                  </a:schemeClr>
                </a:solidFill>
                <a:latin typeface="Source Sans Pro" panose="020B0503030403020204" pitchFamily="34" charset="0"/>
              </a:rPr>
              <a:t> in </a:t>
            </a:r>
            <a:r>
              <a:rPr lang="tr-TR" sz="1100" b="1" dirty="0" err="1">
                <a:solidFill>
                  <a:schemeClr val="tx1">
                    <a:lumMod val="75000"/>
                    <a:lumOff val="25000"/>
                  </a:schemeClr>
                </a:solidFill>
                <a:latin typeface="Source Sans Pro" panose="020B0503030403020204" pitchFamily="34" charset="0"/>
              </a:rPr>
              <a:t>our</a:t>
            </a:r>
            <a:r>
              <a:rPr lang="tr-TR"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school</a:t>
            </a:r>
            <a:r>
              <a:rPr lang="en-US" sz="1100" b="1" dirty="0">
                <a:solidFill>
                  <a:schemeClr val="tx1">
                    <a:lumMod val="75000"/>
                    <a:lumOff val="25000"/>
                  </a:schemeClr>
                </a:solidFill>
                <a:latin typeface="Source Sans Pro" panose="020B0503030403020204" pitchFamily="34" charset="0"/>
              </a:rPr>
              <a:t> is Turkish. The second offered foreign language</a:t>
            </a:r>
            <a:r>
              <a:rPr lang="tr-TR" sz="1100" b="1" dirty="0">
                <a:solidFill>
                  <a:schemeClr val="tx1">
                    <a:lumMod val="75000"/>
                    <a:lumOff val="25000"/>
                  </a:schemeClr>
                </a:solidFill>
                <a:latin typeface="Source Sans Pro" panose="020B0503030403020204" pitchFamily="34" charset="0"/>
              </a:rPr>
              <a:t>s</a:t>
            </a:r>
            <a:r>
              <a:rPr lang="en-US" sz="1100" b="1" dirty="0">
                <a:solidFill>
                  <a:schemeClr val="tx1">
                    <a:lumMod val="75000"/>
                    <a:lumOff val="25000"/>
                  </a:schemeClr>
                </a:solidFill>
                <a:latin typeface="Source Sans Pro" panose="020B0503030403020204" pitchFamily="34" charset="0"/>
              </a:rPr>
              <a:t> </a:t>
            </a:r>
            <a:r>
              <a:rPr lang="tr-TR" sz="1100" b="1" dirty="0" err="1">
                <a:solidFill>
                  <a:schemeClr val="tx1">
                    <a:lumMod val="75000"/>
                    <a:lumOff val="25000"/>
                  </a:schemeClr>
                </a:solidFill>
                <a:latin typeface="Source Sans Pro" panose="020B0503030403020204" pitchFamily="34" charset="0"/>
              </a:rPr>
              <a:t>are</a:t>
            </a:r>
            <a:r>
              <a:rPr lang="tr-TR" sz="1100" b="1" dirty="0">
                <a:solidFill>
                  <a:schemeClr val="tx1">
                    <a:lumMod val="75000"/>
                    <a:lumOff val="25000"/>
                  </a:schemeClr>
                </a:solidFill>
                <a:latin typeface="Source Sans Pro" panose="020B0503030403020204" pitchFamily="34" charset="0"/>
              </a:rPr>
              <a:t> English </a:t>
            </a:r>
            <a:r>
              <a:rPr lang="tr-TR" sz="1100" b="1" dirty="0" err="1">
                <a:solidFill>
                  <a:schemeClr val="tx1">
                    <a:lumMod val="75000"/>
                    <a:lumOff val="25000"/>
                  </a:schemeClr>
                </a:solidFill>
                <a:latin typeface="Source Sans Pro" panose="020B0503030403020204" pitchFamily="34" charset="0"/>
              </a:rPr>
              <a:t>and</a:t>
            </a:r>
            <a:r>
              <a:rPr lang="en-US" sz="1100" b="1" dirty="0">
                <a:solidFill>
                  <a:schemeClr val="tx1">
                    <a:lumMod val="75000"/>
                    <a:lumOff val="25000"/>
                  </a:schemeClr>
                </a:solidFill>
                <a:latin typeface="Source Sans Pro" panose="020B0503030403020204" pitchFamily="34" charset="0"/>
              </a:rPr>
              <a:t> German. Recruitment to the school is based on the National Preliminary Examination, the result of which determines admission to our facility.</a:t>
            </a:r>
            <a:endParaRPr lang="en-US" sz="1100" dirty="0">
              <a:solidFill>
                <a:schemeClr val="tx1">
                  <a:lumMod val="75000"/>
                  <a:lumOff val="25000"/>
                </a:schemeClr>
              </a:solidFill>
              <a:latin typeface="Source Sans Pro" panose="020B0503030403020204" pitchFamily="34" charset="0"/>
            </a:endParaRPr>
          </a:p>
        </p:txBody>
      </p:sp>
      <p:sp>
        <p:nvSpPr>
          <p:cNvPr id="11" name="TextBox 10"/>
          <p:cNvSpPr txBox="1"/>
          <p:nvPr/>
        </p:nvSpPr>
        <p:spPr>
          <a:xfrm>
            <a:off x="961617" y="2505413"/>
            <a:ext cx="4870775" cy="523220"/>
          </a:xfrm>
          <a:prstGeom prst="rect">
            <a:avLst/>
          </a:prstGeom>
          <a:noFill/>
        </p:spPr>
        <p:txBody>
          <a:bodyPr wrap="square" rtlCol="0">
            <a:spAutoFit/>
          </a:bodyPr>
          <a:lstStyle/>
          <a:p>
            <a:r>
              <a:rPr lang="tr-TR" sz="2800" dirty="0">
                <a:solidFill>
                  <a:schemeClr val="tx1">
                    <a:lumMod val="75000"/>
                    <a:lumOff val="25000"/>
                  </a:schemeClr>
                </a:solidFill>
                <a:latin typeface="Source Sans Pro Black" panose="020B0803030403020204" pitchFamily="34" charset="0"/>
              </a:rPr>
              <a:t>Gülşehir Anadolu Lisesi</a:t>
            </a:r>
            <a:endParaRPr lang="en-MY" sz="2800" dirty="0">
              <a:solidFill>
                <a:schemeClr val="tx1">
                  <a:lumMod val="75000"/>
                  <a:lumOff val="25000"/>
                </a:schemeClr>
              </a:solidFill>
              <a:latin typeface="Source Sans Pro Black" panose="020B0803030403020204" pitchFamily="34" charset="0"/>
            </a:endParaRPr>
          </a:p>
        </p:txBody>
      </p:sp>
      <p:sp>
        <p:nvSpPr>
          <p:cNvPr id="12" name="TextBox 11"/>
          <p:cNvSpPr txBox="1">
            <a:spLocks noChangeAspect="1"/>
          </p:cNvSpPr>
          <p:nvPr/>
        </p:nvSpPr>
        <p:spPr>
          <a:xfrm>
            <a:off x="596138" y="2589462"/>
            <a:ext cx="362464" cy="362464"/>
          </a:xfrm>
          <a:prstGeom prst="ellipse">
            <a:avLst/>
          </a:prstGeom>
          <a:solidFill>
            <a:srgbClr val="FF0000"/>
          </a:solidFill>
          <a:ln w="9525">
            <a:noFill/>
            <a:prstDash val="dash"/>
          </a:ln>
        </p:spPr>
        <p:txBody>
          <a:bodyPr wrap="none" lIns="0" tIns="0" rIns="0" bIns="0" rtlCol="0" anchor="ctr" anchorCtr="0">
            <a:noAutofit/>
          </a:bodyPr>
          <a:lstStyle/>
          <a:p>
            <a:pPr algn="ctr"/>
            <a:r>
              <a:rPr lang="en-US" dirty="0" err="1">
                <a:solidFill>
                  <a:schemeClr val="bg1"/>
                </a:solidFill>
                <a:latin typeface="Sosa" pitchFamily="2" charset="0"/>
                <a:ea typeface="Entypo" pitchFamily="2" charset="0"/>
              </a:rPr>
              <a:t>i</a:t>
            </a:r>
            <a:endParaRPr lang="ru-RU" dirty="0">
              <a:solidFill>
                <a:schemeClr val="bg1"/>
              </a:solidFill>
              <a:latin typeface="Georgia" panose="02040502050405020303" pitchFamily="18" charset="0"/>
            </a:endParaRPr>
          </a:p>
        </p:txBody>
      </p:sp>
      <p:sp>
        <p:nvSpPr>
          <p:cNvPr id="9" name="TextBox 8"/>
          <p:cNvSpPr txBox="1">
            <a:spLocks noChangeAspect="1"/>
          </p:cNvSpPr>
          <p:nvPr/>
        </p:nvSpPr>
        <p:spPr>
          <a:xfrm>
            <a:off x="1099213" y="994699"/>
            <a:ext cx="1052160" cy="1052160"/>
          </a:xfrm>
          <a:prstGeom prst="ellipse">
            <a:avLst/>
          </a:prstGeom>
          <a:solidFill>
            <a:srgbClr val="92D050"/>
          </a:solidFill>
          <a:ln w="9525">
            <a:noFill/>
            <a:prstDash val="dash"/>
          </a:ln>
        </p:spPr>
        <p:txBody>
          <a:bodyPr wrap="none" lIns="0" tIns="0" rIns="0" bIns="0" rtlCol="0" anchor="ctr" anchorCtr="0">
            <a:noAutofit/>
          </a:bodyPr>
          <a:lstStyle/>
          <a:p>
            <a:pPr algn="ctr"/>
            <a:r>
              <a:rPr lang="tr-TR" sz="1600" b="1" dirty="0">
                <a:solidFill>
                  <a:schemeClr val="bg1"/>
                </a:solidFill>
                <a:latin typeface="Source Sans Pro Light" panose="020B0403030403020204" pitchFamily="34" charset="0"/>
              </a:rPr>
              <a:t>Şehit</a:t>
            </a:r>
            <a:endParaRPr lang="ru-RU" sz="1600" b="1" dirty="0">
              <a:solidFill>
                <a:schemeClr val="bg1"/>
              </a:solidFill>
              <a:latin typeface="Georgia" panose="02040502050405020303" pitchFamily="18" charset="0"/>
            </a:endParaRPr>
          </a:p>
        </p:txBody>
      </p:sp>
      <p:sp>
        <p:nvSpPr>
          <p:cNvPr id="10" name="TextBox 9"/>
          <p:cNvSpPr txBox="1">
            <a:spLocks noChangeAspect="1"/>
          </p:cNvSpPr>
          <p:nvPr/>
        </p:nvSpPr>
        <p:spPr>
          <a:xfrm>
            <a:off x="1892021" y="468619"/>
            <a:ext cx="1052160" cy="1052160"/>
          </a:xfrm>
          <a:prstGeom prst="ellipse">
            <a:avLst/>
          </a:prstGeom>
          <a:solidFill>
            <a:srgbClr val="00B050"/>
          </a:solidFill>
          <a:ln w="9525">
            <a:noFill/>
            <a:prstDash val="dash"/>
          </a:ln>
        </p:spPr>
        <p:txBody>
          <a:bodyPr wrap="none" lIns="0" tIns="0" rIns="0" bIns="0" rtlCol="0" anchor="ctr" anchorCtr="0">
            <a:noAutofit/>
          </a:bodyPr>
          <a:lstStyle/>
          <a:p>
            <a:pPr algn="ctr"/>
            <a:r>
              <a:rPr lang="tr-TR" sz="1600" b="1" dirty="0">
                <a:solidFill>
                  <a:schemeClr val="bg1"/>
                </a:solidFill>
                <a:latin typeface="Source Sans Pro Light" panose="020B0403030403020204" pitchFamily="34" charset="0"/>
              </a:rPr>
              <a:t>Hamide</a:t>
            </a:r>
            <a:endParaRPr lang="ru-RU" sz="1600" b="1" dirty="0">
              <a:solidFill>
                <a:schemeClr val="bg1"/>
              </a:solidFill>
              <a:latin typeface="Georgia" panose="02040502050405020303" pitchFamily="18" charset="0"/>
            </a:endParaRPr>
          </a:p>
        </p:txBody>
      </p:sp>
      <p:sp>
        <p:nvSpPr>
          <p:cNvPr id="13" name="TextBox 12"/>
          <p:cNvSpPr txBox="1">
            <a:spLocks noChangeAspect="1"/>
          </p:cNvSpPr>
          <p:nvPr/>
        </p:nvSpPr>
        <p:spPr>
          <a:xfrm>
            <a:off x="2746986" y="994699"/>
            <a:ext cx="1052160" cy="1052160"/>
          </a:xfrm>
          <a:prstGeom prst="ellipse">
            <a:avLst/>
          </a:prstGeom>
          <a:solidFill>
            <a:srgbClr val="00B0F0"/>
          </a:solidFill>
          <a:ln w="9525">
            <a:noFill/>
            <a:prstDash val="dash"/>
          </a:ln>
        </p:spPr>
        <p:txBody>
          <a:bodyPr wrap="none" lIns="0" tIns="0" rIns="0" bIns="0" rtlCol="0" anchor="ctr" anchorCtr="0">
            <a:noAutofit/>
          </a:bodyPr>
          <a:lstStyle/>
          <a:p>
            <a:pPr algn="ctr"/>
            <a:r>
              <a:rPr lang="tr-TR" sz="1600" b="1" dirty="0">
                <a:solidFill>
                  <a:schemeClr val="bg1"/>
                </a:solidFill>
                <a:latin typeface="Source Sans Pro Light" panose="020B0403030403020204" pitchFamily="34" charset="0"/>
              </a:rPr>
              <a:t>Sibel</a:t>
            </a:r>
            <a:endParaRPr lang="ru-RU" sz="1600" b="1" dirty="0">
              <a:solidFill>
                <a:schemeClr val="bg1"/>
              </a:solidFill>
              <a:latin typeface="Georgia" panose="02040502050405020303" pitchFamily="18" charset="0"/>
            </a:endParaRPr>
          </a:p>
        </p:txBody>
      </p:sp>
      <p:sp>
        <p:nvSpPr>
          <p:cNvPr id="14" name="TextBox 13"/>
          <p:cNvSpPr txBox="1">
            <a:spLocks noChangeAspect="1"/>
          </p:cNvSpPr>
          <p:nvPr/>
        </p:nvSpPr>
        <p:spPr>
          <a:xfrm>
            <a:off x="3555333" y="468619"/>
            <a:ext cx="1052160" cy="1052160"/>
          </a:xfrm>
          <a:prstGeom prst="ellipse">
            <a:avLst/>
          </a:prstGeom>
          <a:solidFill>
            <a:srgbClr val="0070C0"/>
          </a:solidFill>
          <a:ln w="9525">
            <a:noFill/>
            <a:prstDash val="dash"/>
          </a:ln>
        </p:spPr>
        <p:txBody>
          <a:bodyPr wrap="none" lIns="0" tIns="0" rIns="0" bIns="0" rtlCol="0" anchor="ctr" anchorCtr="0">
            <a:noAutofit/>
          </a:bodyPr>
          <a:lstStyle/>
          <a:p>
            <a:pPr algn="ctr"/>
            <a:r>
              <a:rPr lang="tr-TR" sz="1600" b="1" dirty="0">
                <a:solidFill>
                  <a:schemeClr val="bg1"/>
                </a:solidFill>
                <a:latin typeface="Source Sans Pro Light" panose="020B0403030403020204" pitchFamily="34" charset="0"/>
              </a:rPr>
              <a:t>Çetinkaya</a:t>
            </a:r>
            <a:endParaRPr lang="ru-RU" sz="1600" b="1" dirty="0">
              <a:solidFill>
                <a:schemeClr val="bg1"/>
              </a:solidFill>
              <a:latin typeface="Georgia" panose="02040502050405020303" pitchFamily="18" charset="0"/>
            </a:endParaRPr>
          </a:p>
        </p:txBody>
      </p:sp>
      <p:sp>
        <p:nvSpPr>
          <p:cNvPr id="15" name="TextBox 14"/>
          <p:cNvSpPr txBox="1">
            <a:spLocks noChangeAspect="1"/>
          </p:cNvSpPr>
          <p:nvPr/>
        </p:nvSpPr>
        <p:spPr>
          <a:xfrm>
            <a:off x="4363680" y="994699"/>
            <a:ext cx="1052160" cy="1052160"/>
          </a:xfrm>
          <a:prstGeom prst="ellipse">
            <a:avLst/>
          </a:prstGeom>
          <a:solidFill>
            <a:srgbClr val="7030A0"/>
          </a:solidFill>
          <a:ln w="9525">
            <a:noFill/>
            <a:prstDash val="dash"/>
          </a:ln>
        </p:spPr>
        <p:txBody>
          <a:bodyPr wrap="none" lIns="0" tIns="0" rIns="0" bIns="0" rtlCol="0" anchor="ctr" anchorCtr="0">
            <a:noAutofit/>
          </a:bodyPr>
          <a:lstStyle/>
          <a:p>
            <a:pPr algn="ctr"/>
            <a:r>
              <a:rPr lang="tr-TR" sz="1600" b="1" dirty="0">
                <a:solidFill>
                  <a:schemeClr val="bg1"/>
                </a:solidFill>
                <a:latin typeface="Source Sans Pro Light" panose="020B0403030403020204" pitchFamily="34" charset="0"/>
              </a:rPr>
              <a:t>Anadolu</a:t>
            </a:r>
          </a:p>
          <a:p>
            <a:pPr algn="ctr"/>
            <a:r>
              <a:rPr lang="tr-TR" sz="1600" b="1" dirty="0">
                <a:solidFill>
                  <a:schemeClr val="bg1"/>
                </a:solidFill>
                <a:latin typeface="Georgia" panose="02040502050405020303" pitchFamily="18" charset="0"/>
              </a:rPr>
              <a:t>Lisesi</a:t>
            </a:r>
            <a:endParaRPr lang="ru-RU" sz="16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8593146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1+#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1+#ppt_w/2"/>
                                          </p:val>
                                        </p:tav>
                                        <p:tav tm="100000">
                                          <p:val>
                                            <p:strVal val="#ppt_x"/>
                                          </p:val>
                                        </p:tav>
                                      </p:tavLst>
                                    </p:anim>
                                    <p:anim calcmode="lin" valueType="num">
                                      <p:cBhvr additive="base">
                                        <p:cTn id="28" dur="75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250"/>
                            </p:stCondLst>
                            <p:childTnLst>
                              <p:par>
                                <p:cTn id="30" presetID="2" presetClass="entr" presetSubtype="4"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750" fill="hold"/>
                                        <p:tgtEl>
                                          <p:spTgt spid="11"/>
                                        </p:tgtEl>
                                        <p:attrNameLst>
                                          <p:attrName>ppt_x</p:attrName>
                                        </p:attrNameLst>
                                      </p:cBhvr>
                                      <p:tavLst>
                                        <p:tav tm="0">
                                          <p:val>
                                            <p:strVal val="#ppt_x"/>
                                          </p:val>
                                        </p:tav>
                                        <p:tav tm="100000">
                                          <p:val>
                                            <p:strVal val="#ppt_x"/>
                                          </p:val>
                                        </p:tav>
                                      </p:tavLst>
                                    </p:anim>
                                    <p:anim calcmode="lin" valueType="num">
                                      <p:cBhvr additive="base">
                                        <p:cTn id="37" dur="75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50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750" fill="hold"/>
                                        <p:tgtEl>
                                          <p:spTgt spid="2"/>
                                        </p:tgtEl>
                                        <p:attrNameLst>
                                          <p:attrName>ppt_x</p:attrName>
                                        </p:attrNameLst>
                                      </p:cBhvr>
                                      <p:tavLst>
                                        <p:tav tm="0">
                                          <p:val>
                                            <p:strVal val="#ppt_x"/>
                                          </p:val>
                                        </p:tav>
                                        <p:tav tm="100000">
                                          <p:val>
                                            <p:strVal val="#ppt_x"/>
                                          </p:val>
                                        </p:tav>
                                      </p:tavLst>
                                    </p:anim>
                                    <p:anim calcmode="lin" valueType="num">
                                      <p:cBhvr additive="base">
                                        <p:cTn id="4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11" grpId="0"/>
      <p:bldP spid="12" grpId="0" animBg="1"/>
      <p:bldP spid="9" grpId="0" animBg="1"/>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269028" y="0"/>
            <a:ext cx="10290049" cy="6858000"/>
          </a:xfrm>
          <a:prstGeom prst="rect">
            <a:avLst/>
          </a:prstGeom>
        </p:spPr>
      </p:pic>
    </p:spTree>
    <p:extLst>
      <p:ext uri="{BB962C8B-B14F-4D97-AF65-F5344CB8AC3E}">
        <p14:creationId xmlns:p14="http://schemas.microsoft.com/office/powerpoint/2010/main" val="331768924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1950</TotalTime>
  <Words>430</Words>
  <Application>Microsoft Macintosh PowerPoint</Application>
  <PresentationFormat>Panoramiczny</PresentationFormat>
  <Paragraphs>99</Paragraphs>
  <Slides>25</Slides>
  <Notes>2</Notes>
  <HiddenSlides>0</HiddenSlides>
  <MMClips>0</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25</vt:i4>
      </vt:variant>
    </vt:vector>
  </HeadingPairs>
  <TitlesOfParts>
    <vt:vector size="38" baseType="lpstr">
      <vt:lpstr>Adobe Kaiti Std R</vt:lpstr>
      <vt:lpstr>Calibri</vt:lpstr>
      <vt:lpstr>Entypo</vt:lpstr>
      <vt:lpstr>Georgia</vt:lpstr>
      <vt:lpstr>Modern Pictograms</vt:lpstr>
      <vt:lpstr>Pacifico</vt:lpstr>
      <vt:lpstr>RaphaelIcons</vt:lpstr>
      <vt:lpstr>Sosa</vt:lpstr>
      <vt:lpstr>Source Sans Pro</vt:lpstr>
      <vt:lpstr>Source Sans Pro Black</vt:lpstr>
      <vt:lpstr>Source Sans Pro Light</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Kaixer Group</dc:creator>
  <cp:lastModifiedBy>Użytkownik Microsoft Office</cp:lastModifiedBy>
  <cp:revision>177</cp:revision>
  <dcterms:created xsi:type="dcterms:W3CDTF">2013-10-11T10:44:23Z</dcterms:created>
  <dcterms:modified xsi:type="dcterms:W3CDTF">2017-05-25T05:30:33Z</dcterms:modified>
</cp:coreProperties>
</file>