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GB"/>
    </a:defPPr>
    <a:lvl1pPr algn="ctr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ctr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ctr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ctr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ctr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09"/>
  </p:normalViewPr>
  <p:slideViewPr>
    <p:cSldViewPr>
      <p:cViewPr varScale="1">
        <p:scale>
          <a:sx n="151" d="100"/>
          <a:sy n="151" d="100"/>
        </p:scale>
        <p:origin x="197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Segoe UI" charset="0"/>
                <a:cs typeface="Segoe UI" charset="0"/>
              </a:defRPr>
            </a:lvl1pPr>
          </a:lstStyle>
          <a:p>
            <a:endParaRPr lang="pl-PL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Segoe UI" charset="0"/>
                <a:cs typeface="Segoe UI" charset="0"/>
              </a:defRPr>
            </a:lvl1pPr>
          </a:lstStyle>
          <a:p>
            <a:fld id="{8E32DB81-48AB-6B42-A87B-CF6EF6DD47E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081259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B31382-DE09-374D-87D0-030898428EF0}" type="slidenum">
              <a:rPr lang="pl-PL" altLang="en-US"/>
              <a:pPr/>
              <a:t>1</a:t>
            </a:fld>
            <a:endParaRPr lang="pl-PL" altLang="en-US"/>
          </a:p>
        </p:txBody>
      </p:sp>
      <p:sp>
        <p:nvSpPr>
          <p:cNvPr id="1433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22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8EFBAB-297F-B94F-8668-F848998B2923}" type="slidenum">
              <a:rPr lang="pl-PL" altLang="en-US"/>
              <a:pPr/>
              <a:t>10</a:t>
            </a:fld>
            <a:endParaRPr lang="pl-PL" altLang="en-US"/>
          </a:p>
        </p:txBody>
      </p:sp>
      <p:sp>
        <p:nvSpPr>
          <p:cNvPr id="235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640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E39976-2BD9-164E-97DC-272DA1F8E6EF}" type="slidenum">
              <a:rPr lang="pl-PL" altLang="en-US"/>
              <a:pPr/>
              <a:t>11</a:t>
            </a:fld>
            <a:endParaRPr lang="pl-PL" altLang="en-US"/>
          </a:p>
        </p:txBody>
      </p:sp>
      <p:sp>
        <p:nvSpPr>
          <p:cNvPr id="245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66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D615D4-E79D-FB45-9DD5-39AEC0D95248}" type="slidenum">
              <a:rPr lang="pl-PL" altLang="en-US"/>
              <a:pPr/>
              <a:t>2</a:t>
            </a:fld>
            <a:endParaRPr lang="pl-PL" altLang="en-US"/>
          </a:p>
        </p:txBody>
      </p:sp>
      <p:sp>
        <p:nvSpPr>
          <p:cNvPr id="1536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6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4FA8E6-1C15-A747-9853-05E8931D63CD}" type="slidenum">
              <a:rPr lang="pl-PL" altLang="en-US"/>
              <a:pPr/>
              <a:t>3</a:t>
            </a:fld>
            <a:endParaRPr lang="pl-PL" altLang="en-US"/>
          </a:p>
        </p:txBody>
      </p:sp>
      <p:sp>
        <p:nvSpPr>
          <p:cNvPr id="1638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4779436-9E0C-9E4B-AC07-821CB82AB180}" type="slidenum">
              <a:rPr lang="pl-PL" altLang="en-US" sz="1200"/>
              <a:pPr algn="r" eaLnBrk="1" hangingPunct="1">
                <a:buClrTx/>
                <a:buFontTx/>
                <a:buNone/>
              </a:pPr>
              <a:t>3</a:t>
            </a:fld>
            <a:endParaRPr lang="pl-PL" altLang="en-US" sz="1200"/>
          </a:p>
        </p:txBody>
      </p:sp>
    </p:spTree>
    <p:extLst>
      <p:ext uri="{BB962C8B-B14F-4D97-AF65-F5344CB8AC3E}">
        <p14:creationId xmlns:p14="http://schemas.microsoft.com/office/powerpoint/2010/main" val="3742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D7335-EB1C-AB44-B7AA-6265F4174F4A}" type="slidenum">
              <a:rPr lang="pl-PL" altLang="en-US"/>
              <a:pPr/>
              <a:t>4</a:t>
            </a:fld>
            <a:endParaRPr lang="pl-PL" altLang="en-US"/>
          </a:p>
        </p:txBody>
      </p:sp>
      <p:sp>
        <p:nvSpPr>
          <p:cNvPr id="1740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ECED83-E2D6-5945-9533-F6A245EFA978}" type="slidenum">
              <a:rPr lang="pl-PL" altLang="en-US" sz="1200">
                <a:solidFill>
                  <a:srgbClr val="1F497D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pl-PL" altLang="en-US" sz="120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6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22460E-0633-7D4C-9BBB-F2F41BBFC9F4}" type="slidenum">
              <a:rPr lang="pl-PL" altLang="en-US"/>
              <a:pPr/>
              <a:t>5</a:t>
            </a:fld>
            <a:endParaRPr lang="pl-PL" altLang="en-US"/>
          </a:p>
        </p:txBody>
      </p:sp>
      <p:sp>
        <p:nvSpPr>
          <p:cNvPr id="184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06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1FA70B-B9F4-2945-8D07-448EBF8975DB}" type="slidenum">
              <a:rPr lang="pl-PL" altLang="en-US"/>
              <a:pPr/>
              <a:t>6</a:t>
            </a:fld>
            <a:endParaRPr lang="pl-PL" altLang="en-US"/>
          </a:p>
        </p:txBody>
      </p:sp>
      <p:sp>
        <p:nvSpPr>
          <p:cNvPr id="1945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45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3C8F95-F3A8-7E41-8BCF-382F3A01CC60}" type="slidenum">
              <a:rPr lang="pl-PL" altLang="en-US"/>
              <a:pPr/>
              <a:t>7</a:t>
            </a:fld>
            <a:endParaRPr lang="pl-PL" altLang="en-US"/>
          </a:p>
        </p:txBody>
      </p:sp>
      <p:sp>
        <p:nvSpPr>
          <p:cNvPr id="204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4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DBAABD-C57E-B946-A65D-05F2D5F239E4}" type="slidenum">
              <a:rPr lang="pl-PL" altLang="en-US"/>
              <a:pPr/>
              <a:t>8</a:t>
            </a:fld>
            <a:endParaRPr lang="pl-PL" altLang="en-US"/>
          </a:p>
        </p:txBody>
      </p:sp>
      <p:sp>
        <p:nvSpPr>
          <p:cNvPr id="2150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67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06F3EF-7F5E-2C4C-B600-40D0228635F4}" type="slidenum">
              <a:rPr lang="pl-PL" altLang="en-US"/>
              <a:pPr/>
              <a:t>9</a:t>
            </a:fld>
            <a:endParaRPr lang="pl-PL" altLang="en-US"/>
          </a:p>
        </p:txBody>
      </p:sp>
      <p:sp>
        <p:nvSpPr>
          <p:cNvPr id="2252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02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3FC4CE-3867-0442-A2B1-7AF94F79575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3534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CCA051-BCFF-CB48-846D-60129F8A35F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5734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CD005B-A9B1-BE40-BEA9-F4C8B76EEB3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46498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8407AE-BA77-844E-A4D6-7CD7E465CF7D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687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B1C3A3-5D81-4241-91FB-3BA914011C0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13798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A1F174-E9DE-5945-B7F6-A9CA096E1D49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4680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76C064-63CC-8F43-BEC9-39A3806AAE1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4614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5BD14B-37B5-6F44-866E-983D91A1BA4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8842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81F84F-D7DA-7F49-BC49-7E309D818E5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6823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F2AA5D-94DC-D042-B36C-34353F2D115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9492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2CEA75-6BA5-274D-9123-00C50AC0A49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4873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Segoe UI" charset="0"/>
                <a:cs typeface="Segoe UI" charset="0"/>
              </a:defRPr>
            </a:lvl1pPr>
          </a:lstStyle>
          <a:p>
            <a:fld id="{DC610DA2-B405-9D4D-89F6-4F9AC822FE89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4797425"/>
            <a:ext cx="91440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 sz="6600" u="sng">
                <a:solidFill>
                  <a:srgbClr val="FFFFFF"/>
                </a:solidFill>
                <a:latin typeface="Palatino Linotype" charset="0"/>
              </a:rPr>
              <a:t>OUR SCHOOL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5589588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pl-PL" altLang="en-US" sz="3600">
                <a:solidFill>
                  <a:srgbClr val="FFFFFF"/>
                </a:solidFill>
                <a:latin typeface="Palatino Linotype" charset="0"/>
              </a:rPr>
              <a:t>The Gustaw Gizewiusz </a:t>
            </a:r>
          </a:p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pl-PL" altLang="en-US" sz="3600">
                <a:solidFill>
                  <a:srgbClr val="FFFFFF"/>
                </a:solidFill>
                <a:latin typeface="Palatino Linotype" charset="0"/>
              </a:rPr>
              <a:t>II Secondary School in Giżycko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0" y="1341438"/>
            <a:ext cx="42481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/>
              <a:t>HAZING is a traditional event to greet first classes in their new school. This year they had to recreate a music video. In the photo you can see the recreation of „Thriller” by Michael Jackson.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4084638" cy="2449513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16338"/>
            <a:ext cx="4286250" cy="2854325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4652963"/>
            <a:ext cx="45005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/>
              <a:t>We celebrated CHILDREN’S DAY like this: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148263" y="260350"/>
            <a:ext cx="3467100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pl-PL" altLang="en-US"/>
              <a:t>A hundred days before the school-leaving exams there is a prom called „STUDNIÓWKA”.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105275" cy="2740025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663825"/>
            <a:ext cx="4587875" cy="2701925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3025" y="3260725"/>
            <a:ext cx="4103688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/>
              <a:t>Recently we have been taking part in Clean up the World action to save our neighbourhood from pollution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5543550"/>
            <a:ext cx="9144000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/>
              <a:t>And these are only some of the events,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pl-PL" altLang="en-US"/>
              <a:t>if you want to find out more, go to our school website:http://www.lo2.eu/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11188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 sz="3200"/>
              <a:t>Our school was named after a local Polish pastor, folklorist and a political activist: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644900"/>
            <a:ext cx="91440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pl-PL" altLang="en-US" sz="3200"/>
              <a:t>He encouraged local people to maintain Polish language and culture by publishing Polish-language texts for use in schools. 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pl-PL" altLang="en-US" sz="3200"/>
              <a:t>In his honor, our town</a:t>
            </a:r>
            <a:r>
              <a:rPr lang="pl-PL" altLang="en-US" sz="3200" i="1"/>
              <a:t> Łuczany - </a:t>
            </a:r>
            <a:r>
              <a:rPr lang="pl-PL" altLang="en-US" sz="3200"/>
              <a:t>his ancestors hometown, was renamed to Giżycko.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349500"/>
            <a:ext cx="9144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 sz="5400" u="sng">
                <a:latin typeface="Palatino Linotype" charset="0"/>
              </a:rPr>
              <a:t>GUSTAW GIZEWIUSZ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388" y="1196975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/>
              <a:t>Our school lasts for three years.</a:t>
            </a:r>
          </a:p>
          <a:p>
            <a:pPr eaLnBrk="1" hangingPunct="1">
              <a:buClrTx/>
              <a:buFontTx/>
              <a:buNone/>
            </a:pPr>
            <a:r>
              <a:rPr lang="pl-PL" altLang="en-US"/>
              <a:t>In the first year we study a little bit of everything because we haven’t decided yet what we want to do in the future. </a:t>
            </a:r>
          </a:p>
          <a:p>
            <a:pPr eaLnBrk="1" hangingPunct="1">
              <a:buClrTx/>
              <a:buFontTx/>
              <a:buNone/>
            </a:pPr>
            <a:r>
              <a:rPr lang="pl-PL" altLang="en-US"/>
              <a:t>From the second grade we choose 2-3 extended subjects.</a:t>
            </a:r>
          </a:p>
          <a:p>
            <a:pPr eaLnBrk="1" hangingPunct="1">
              <a:buClrTx/>
              <a:buFontTx/>
              <a:buNone/>
            </a:pPr>
            <a:r>
              <a:rPr lang="pl-PL" altLang="en-US"/>
              <a:t> We start to gain knowledge and skills required for our future studies at universities.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 sz="6000" u="sng">
                <a:latin typeface="Palatino Linotype" charset="0"/>
              </a:rPr>
              <a:t>GRADES AND EXAMS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384550" cy="2538412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7338" y="3600450"/>
            <a:ext cx="47529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/>
              <a:t>To apply for admission to a school of higher education, a successful graduate has to pass state exams called „MATURA”. It’s extremely important to get good results because they will decide about our future university  and a job.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42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 sz="6600" u="sng">
                <a:latin typeface="Palatino Linotype" charset="0"/>
              </a:rPr>
              <a:t>EXTENSION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412875"/>
            <a:ext cx="514826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pl-PL" altLang="en-US" sz="3200"/>
              <a:t>In our school you can           extend subjects like:</a:t>
            </a:r>
          </a:p>
          <a:p>
            <a:pPr algn="l" eaLnBrk="1" hangingPunct="1">
              <a:buFont typeface="Arial" charset="0"/>
              <a:buChar char="•"/>
            </a:pPr>
            <a:r>
              <a:rPr lang="pl-PL" altLang="en-US" sz="3200"/>
              <a:t> Biology</a:t>
            </a:r>
          </a:p>
          <a:p>
            <a:pPr algn="l" eaLnBrk="1" hangingPunct="1">
              <a:buFont typeface="Arial" charset="0"/>
              <a:buChar char="•"/>
            </a:pPr>
            <a:r>
              <a:rPr lang="pl-PL" altLang="en-US" sz="3200"/>
              <a:t> Chemistry</a:t>
            </a:r>
          </a:p>
          <a:p>
            <a:pPr algn="l" eaLnBrk="1" hangingPunct="1">
              <a:buFont typeface="Arial" charset="0"/>
              <a:buChar char="•"/>
            </a:pPr>
            <a:r>
              <a:rPr lang="pl-PL" altLang="en-US" sz="3200"/>
              <a:t> Physics</a:t>
            </a:r>
          </a:p>
          <a:p>
            <a:pPr algn="l" eaLnBrk="1" hangingPunct="1">
              <a:buFont typeface="Arial" charset="0"/>
              <a:buChar char="•"/>
            </a:pPr>
            <a:r>
              <a:rPr lang="pl-PL" altLang="en-US" sz="3200"/>
              <a:t> Geography</a:t>
            </a:r>
          </a:p>
          <a:p>
            <a:pPr algn="l" eaLnBrk="1" hangingPunct="1">
              <a:buFont typeface="Arial" charset="0"/>
              <a:buChar char="•"/>
            </a:pPr>
            <a:r>
              <a:rPr lang="pl-PL" altLang="en-US" sz="3200"/>
              <a:t> Math</a:t>
            </a:r>
          </a:p>
          <a:p>
            <a:pPr algn="l" eaLnBrk="1" hangingPunct="1">
              <a:buFont typeface="Arial" charset="0"/>
              <a:buChar char="•"/>
            </a:pPr>
            <a:r>
              <a:rPr lang="pl-PL" altLang="en-US" sz="3200"/>
              <a:t> History</a:t>
            </a:r>
          </a:p>
          <a:p>
            <a:pPr algn="l" eaLnBrk="1" hangingPunct="1">
              <a:buFont typeface="Arial" charset="0"/>
              <a:buChar char="•"/>
            </a:pPr>
            <a:r>
              <a:rPr lang="pl-PL" altLang="en-US" sz="3200"/>
              <a:t> Polish language</a:t>
            </a:r>
          </a:p>
          <a:p>
            <a:pPr algn="l" eaLnBrk="1" hangingPunct="1">
              <a:buFont typeface="Arial" charset="0"/>
              <a:buChar char="•"/>
            </a:pPr>
            <a:r>
              <a:rPr lang="pl-PL" altLang="en-US" sz="3200"/>
              <a:t> English language</a:t>
            </a:r>
          </a:p>
          <a:p>
            <a:pPr algn="l" eaLnBrk="1" hangingPunct="1">
              <a:buFont typeface="Arial" charset="0"/>
              <a:buChar char="•"/>
            </a:pPr>
            <a:r>
              <a:rPr lang="pl-PL" altLang="en-US" sz="3200"/>
              <a:t> Social Studies</a:t>
            </a:r>
          </a:p>
          <a:p>
            <a:pPr eaLnBrk="1" hangingPunct="1">
              <a:buFont typeface="Arial" charset="0"/>
              <a:buNone/>
            </a:pPr>
            <a:endParaRPr lang="pl-PL" altLang="en-US" sz="32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3387725" cy="2259012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775"/>
            <a:ext cx="2938463" cy="2205038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55650" y="1158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 sz="6600" u="sng">
                <a:latin typeface="Palatino Linotype" charset="0"/>
              </a:rPr>
              <a:t>LESSONS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412875"/>
            <a:ext cx="9144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pl-PL" altLang="en-US"/>
              <a:t>Teachers are helpful and they will always explain you everything.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pl-PL" altLang="en-US"/>
              <a:t>I would say they are very student-friendly! :D                             Every lesson is in a well-equiped classroom suitable for the subject we are learning. There is a computer and a projector in all the classrooms to help us learn. This is how it looks like: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52963"/>
            <a:ext cx="3581400" cy="2014537"/>
          </a:xfrm>
          <a:prstGeom prst="rect">
            <a:avLst/>
          </a:prstGeom>
          <a:noFill/>
          <a:ln w="507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11188" y="-242888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 sz="6600" u="sng">
                <a:latin typeface="Palatino Linotype" charset="0"/>
              </a:rPr>
              <a:t>BREAKS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125538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pl-PL" altLang="en-US" sz="2000"/>
              <a:t>In our school you can spend breaks beetwen lessons as you want.      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pl-PL" altLang="en-US" sz="2000"/>
              <a:t>Here are some examples: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3887787" cy="2187575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103688" y="2781300"/>
            <a:ext cx="50403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/>
              <a:t>You can chill out and talk with friends in school corridors.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37063"/>
            <a:ext cx="3960812" cy="2227262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3850" y="4868863"/>
            <a:ext cx="4105275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/>
              <a:t>If you need some peace you can read a book or prepare for lessons </a:t>
            </a:r>
          </a:p>
          <a:p>
            <a:pPr eaLnBrk="1" hangingPunct="1">
              <a:buClrTx/>
              <a:buFontTx/>
              <a:buNone/>
            </a:pPr>
            <a:r>
              <a:rPr lang="pl-PL" altLang="en-US"/>
              <a:t>at our school library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 sz="2800"/>
              <a:t>The best at last! If you are hungry there is a small cafeteria in our school. The food here is very tasty and healthy. Everyone can find something he likes!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65400"/>
            <a:ext cx="3598863" cy="2025650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4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4300537" cy="2419350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4213" y="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 sz="7200" u="sng">
                <a:latin typeface="Palatino Linotype" charset="0"/>
              </a:rPr>
              <a:t>SPORT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42988" y="1484313"/>
            <a:ext cx="7161212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pl-PL" altLang="en-US" sz="2800"/>
              <a:t>Our school is very active and we take part in a lot of competitions in different sports. We even won an award for the best school in sport in the whole region!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3600450" cy="2700337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3995737" cy="2247900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 sz="6000" u="sng">
                <a:latin typeface="Palatino Linotype" charset="0"/>
              </a:rPr>
              <a:t>SCHOOL EVENTS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052513"/>
            <a:ext cx="91440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 sz="2000"/>
              <a:t>School is not only education, it’s people and spending spare time with them as well. In our school we participate in a lot of different events to rest from everyday life and we celebrate various holidays.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3132137" cy="2087562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92600"/>
            <a:ext cx="3311525" cy="2205038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635375" y="2636838"/>
            <a:ext cx="5137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/>
              <a:t>This year at a BOY’S DAY we had to create our own superhero's costume.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4941888"/>
            <a:ext cx="5219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en-US"/>
              <a:t>We like learning about other cultures and countries so we organise many interesting TRIPS.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Macintosh PowerPoint</Application>
  <PresentationFormat>On-screen Show (4:3)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Microsoft YaHei</vt:lpstr>
      <vt:lpstr>Segoe UI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cp:lastPrinted>1601-01-01T00:00:00Z</cp:lastPrinted>
  <dcterms:created xsi:type="dcterms:W3CDTF">2017-05-26T19:14:47Z</dcterms:created>
  <dcterms:modified xsi:type="dcterms:W3CDTF">2017-05-26T19:14:55Z</dcterms:modified>
</cp:coreProperties>
</file>