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inmeyen Kullanıcı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commentAuthors" Target="commentAuthor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5T10:34:14.318" idx="1">
    <p:pos x="5559" y="1629"/>
    <p:text>TEAM YELLOW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6BEB47B7-4E71-B54E-9BD8-25E5A494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3197"/>
            <a:ext cx="12192000" cy="97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8C29C1CC-EC2D-FE4B-8986-81CD0ECB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096"/>
            <a:ext cx="12192000" cy="78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78151EF5-7231-D142-8F14-9ADF1B53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867" y="-2690504"/>
            <a:ext cx="13750636" cy="110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09EA5A5C-11F9-D442-83AF-E958820D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397" y="-4007921"/>
            <a:ext cx="14286264" cy="135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6193FB-B774-5A49-B448-E3001AA0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586703"/>
            <a:ext cx="6055214" cy="1328443"/>
          </a:xfrm>
        </p:spPr>
        <p:txBody>
          <a:bodyPr/>
          <a:lstStyle/>
          <a:p>
            <a:r>
              <a:rPr lang="tr-TR"/>
              <a:t>TEAM YELLOW</a:t>
            </a:r>
          </a:p>
        </p:txBody>
      </p:sp>
    </p:spTree>
    <p:extLst>
      <p:ext uri="{BB962C8B-B14F-4D97-AF65-F5344CB8AC3E}">
        <p14:creationId xmlns:p14="http://schemas.microsoft.com/office/powerpoint/2010/main" val="151713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1A49FA1-4CC0-3B49-8F16-658C82CE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3815"/>
            <a:ext cx="12192000" cy="155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09D812B9-D2B7-7B4E-B21E-BC0FF233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99562"/>
            <a:ext cx="12192000" cy="15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1DDCACB0-EF24-4D48-85E6-CE0B36C6F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620" y="0"/>
            <a:ext cx="14585619" cy="91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6AFF8004-C7E0-3148-9B3A-0753D304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1706"/>
            <a:ext cx="12192000" cy="138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B3C3CC73-0953-9546-9417-03F55131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712" y="-1447306"/>
            <a:ext cx="14028964" cy="120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954B1EF7-6556-4E4B-AF77-59D3E0AA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315" y="0"/>
            <a:ext cx="13025746" cy="109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1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A06560C6-5E47-4E46-9DCD-F0C5981D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4" y="-2579173"/>
            <a:ext cx="12210554" cy="140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2378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TM04033917[[fn=Berlin]]_novariants</vt:lpstr>
      <vt:lpstr>PowerPoint Sunusu</vt:lpstr>
      <vt:lpstr>TEAM YELLOW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YELLOW</dc:title>
  <dc:creator>Bilinmeyen Kullanıcı</dc:creator>
  <cp:lastModifiedBy>Bilinmeyen Kullanıcı</cp:lastModifiedBy>
  <cp:revision>4</cp:revision>
  <dcterms:created xsi:type="dcterms:W3CDTF">2019-11-15T09:33:12Z</dcterms:created>
  <dcterms:modified xsi:type="dcterms:W3CDTF">2019-11-15T11:04:36Z</dcterms:modified>
</cp:coreProperties>
</file>