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58" r:id="rId5"/>
    <p:sldId id="260" r:id="rId6"/>
    <p:sldId id="261" r:id="rId7"/>
    <p:sldId id="263" r:id="rId8"/>
    <p:sldId id="259" r:id="rId9"/>
    <p:sldId id="266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15. 11. 2019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9342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ok 7" descr="eraz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0"/>
            <a:ext cx="9144000" cy="6940550"/>
          </a:xfrm>
          <a:prstGeom prst="rect">
            <a:avLst/>
          </a:prstGeom>
        </p:spPr>
      </p:pic>
      <p:pic>
        <p:nvPicPr>
          <p:cNvPr id="2053" name="Picture 5" descr="C:\Users\p4\Desktop\stiahnuť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8470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47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the attention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İzlediğiniz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teşekkürler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Multumesc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atentie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Gracias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atención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Grazie per </a:t>
            </a:r>
            <a:r>
              <a:rPr lang="en-US" dirty="0" err="1" smtClean="0"/>
              <a:t>l'attenzione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Ďakujem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82650"/>
          </a:xfrm>
        </p:spPr>
        <p:txBody>
          <a:bodyPr/>
          <a:lstStyle/>
          <a:p>
            <a:r>
              <a:rPr lang="en-US" dirty="0" smtClean="0"/>
              <a:t>First day 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4290556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Welcoming by the mayor of </a:t>
            </a:r>
            <a:r>
              <a:rPr lang="en-US" dirty="0" err="1" smtClean="0"/>
              <a:t>trnava</a:t>
            </a: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4400" y="1295400"/>
            <a:ext cx="4292241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Celebrating of End of First World War</a:t>
            </a:r>
            <a:endParaRPr lang="en-US" dirty="0"/>
          </a:p>
        </p:txBody>
      </p:sp>
      <p:pic>
        <p:nvPicPr>
          <p:cNvPr id="8" name="Zástupný symbol obsahu 7" descr="75317315_420596482196699_8005013265224564736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52400" y="2438400"/>
            <a:ext cx="4291012" cy="3476738"/>
          </a:xfrm>
        </p:spPr>
      </p:pic>
      <p:pic>
        <p:nvPicPr>
          <p:cNvPr id="3075" name="Picture 3" descr="C:\Users\p4\Desktop\75252836_961638600888803_4353019611571027968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8200" y="2438400"/>
            <a:ext cx="4041775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45720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Interview with the war veterans who fought in Balkan wars</a:t>
            </a:r>
            <a:endParaRPr lang="en-US" dirty="0"/>
          </a:p>
        </p:txBody>
      </p:sp>
      <p:pic>
        <p:nvPicPr>
          <p:cNvPr id="7" name="Zástupný symbol obsahu 6" descr="78381914_413651509331127_2162675402592485376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81200" y="2743200"/>
            <a:ext cx="4953000" cy="3714750"/>
          </a:xfr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Day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362200" y="1447800"/>
            <a:ext cx="4040188" cy="750887"/>
          </a:xfrm>
        </p:spPr>
        <p:txBody>
          <a:bodyPr/>
          <a:lstStyle/>
          <a:p>
            <a:r>
              <a:rPr lang="en-US" dirty="0" smtClean="0"/>
              <a:t>Streets of Bratislava</a:t>
            </a:r>
            <a:endParaRPr lang="en-US" dirty="0"/>
          </a:p>
        </p:txBody>
      </p:sp>
      <p:pic>
        <p:nvPicPr>
          <p:cNvPr id="7" name="Zástupný symbol obsahu 6" descr="72787900_973661329699564_8168812365727399936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18679" y="2362200"/>
            <a:ext cx="2117229" cy="3763963"/>
          </a:xfrm>
        </p:spPr>
      </p:pic>
      <p:pic>
        <p:nvPicPr>
          <p:cNvPr id="8" name="Zástupný symbol obsahu 7" descr="75204587_463924147576907_8130082532495458304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2200"/>
            <a:ext cx="4041775" cy="3031331"/>
          </a:xfr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Dunau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Čumiľ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7" name="Zástupný symbol obsahu 6" descr="75594427_433008870930488_1252171833675874304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8" name="Zástupný symbol obsahu 7" descr="75204546_538268070066622_2294178307534487552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54426" y="2362200"/>
            <a:ext cx="2822972" cy="3763963"/>
          </a:xfr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day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Museum of </a:t>
            </a:r>
            <a:r>
              <a:rPr lang="en-US" dirty="0" err="1" smtClean="0"/>
              <a:t>slovak</a:t>
            </a:r>
            <a:r>
              <a:rPr lang="en-US" dirty="0" smtClean="0"/>
              <a:t> national uprising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Zástupný symbol obsahu 6" descr="76612159_738787079958328_6015194976147734528_n (1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8" name="Zástupný symbol obsahu 7" descr="75328713_816764218743123_3774983761616175104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Medals of </a:t>
            </a:r>
            <a:r>
              <a:rPr lang="en-US" dirty="0" err="1" smtClean="0"/>
              <a:t>slovak</a:t>
            </a:r>
            <a:r>
              <a:rPr lang="en-US" dirty="0" smtClean="0"/>
              <a:t> generals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Czech tank in </a:t>
            </a:r>
            <a:r>
              <a:rPr lang="en-US" dirty="0" err="1" smtClean="0"/>
              <a:t>banská</a:t>
            </a:r>
            <a:r>
              <a:rPr lang="en-US" dirty="0" smtClean="0"/>
              <a:t> </a:t>
            </a:r>
            <a:r>
              <a:rPr lang="en-US" dirty="0" err="1" smtClean="0"/>
              <a:t>bystrica</a:t>
            </a:r>
            <a:endParaRPr lang="en-US" dirty="0"/>
          </a:p>
        </p:txBody>
      </p:sp>
      <p:pic>
        <p:nvPicPr>
          <p:cNvPr id="7" name="Zástupný symbol obsahu 6" descr="72573495_463179587646563_7202673937942052864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438400"/>
            <a:ext cx="2956322" cy="3941762"/>
          </a:xfrm>
        </p:spPr>
      </p:pic>
      <p:pic>
        <p:nvPicPr>
          <p:cNvPr id="10" name="Zástupný symbol obsahu 7" descr="77371600_440014363323202_1108488560396206080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5800" y="2514600"/>
            <a:ext cx="4289425" cy="3217069"/>
          </a:xfr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day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48200" y="1600200"/>
            <a:ext cx="4290556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Train </a:t>
            </a:r>
            <a:r>
              <a:rPr lang="en-US" dirty="0" err="1" smtClean="0"/>
              <a:t>Vagon</a:t>
            </a:r>
            <a:r>
              <a:rPr lang="en-US" dirty="0" smtClean="0"/>
              <a:t> used to transport Jews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0" y="1600200"/>
            <a:ext cx="4292241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Concrentation</a:t>
            </a:r>
            <a:r>
              <a:rPr lang="en-US" dirty="0" smtClean="0"/>
              <a:t> camp in </a:t>
            </a:r>
            <a:r>
              <a:rPr lang="en-US" dirty="0" err="1" smtClean="0"/>
              <a:t>sereď</a:t>
            </a:r>
            <a:endParaRPr lang="en-US" dirty="0"/>
          </a:p>
        </p:txBody>
      </p:sp>
      <p:pic>
        <p:nvPicPr>
          <p:cNvPr id="7" name="Zástupný symbol obsahu 6" descr="75462294_790490161401743_5365516864082411520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743200"/>
            <a:ext cx="4040188" cy="3030141"/>
          </a:xfrm>
        </p:spPr>
      </p:pic>
      <p:pic>
        <p:nvPicPr>
          <p:cNvPr id="10" name="Zástupný symbol obsahu 9" descr="75439304_967646210265799_5297368446198087680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0" y="2743200"/>
            <a:ext cx="4289425" cy="3217069"/>
          </a:xfr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“We are all human beings”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C:\Users\p4\Desktop\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4445000" cy="3333750"/>
          </a:xfrm>
          <a:prstGeom prst="rect">
            <a:avLst/>
          </a:prstGeom>
          <a:noFill/>
        </p:spPr>
      </p:pic>
      <p:pic>
        <p:nvPicPr>
          <p:cNvPr id="4099" name="Picture 3" descr="C:\Users\p4\Desktop\75305216_416424575700422_8393305109378891776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7467" y="1828800"/>
            <a:ext cx="4436533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74</Words>
  <PresentationFormat>Prezentácia na obrazovke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Špička</vt:lpstr>
      <vt:lpstr>Snímka 1</vt:lpstr>
      <vt:lpstr>First day </vt:lpstr>
      <vt:lpstr>Snímka 3</vt:lpstr>
      <vt:lpstr>Second Day</vt:lpstr>
      <vt:lpstr>Snímka 5</vt:lpstr>
      <vt:lpstr>Third day</vt:lpstr>
      <vt:lpstr>Snímka 7</vt:lpstr>
      <vt:lpstr>Fourth day</vt:lpstr>
      <vt:lpstr>“We are all human beings” </vt:lpstr>
      <vt:lpstr>Thank you for the attention  İzlediğiniz için teşekkürler  Multumesc pentru atentie  Gracias por la atención  Grazie per l'attenzione  Ďakujem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l4</dc:creator>
  <cp:lastModifiedBy>p4</cp:lastModifiedBy>
  <cp:revision>11</cp:revision>
  <dcterms:created xsi:type="dcterms:W3CDTF">2019-11-15T09:03:15Z</dcterms:created>
  <dcterms:modified xsi:type="dcterms:W3CDTF">2019-11-15T10:57:26Z</dcterms:modified>
</cp:coreProperties>
</file>