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61" r:id="rId6"/>
    <p:sldId id="272" r:id="rId7"/>
    <p:sldId id="266" r:id="rId8"/>
    <p:sldId id="275" r:id="rId9"/>
    <p:sldId id="274" r:id="rId10"/>
    <p:sldId id="273" r:id="rId11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05"/>
    <p:restoredTop sz="94628"/>
  </p:normalViewPr>
  <p:slideViewPr>
    <p:cSldViewPr snapToGrid="0" snapToObjects="1">
      <p:cViewPr varScale="1">
        <p:scale>
          <a:sx n="78" d="100"/>
          <a:sy n="78" d="100"/>
        </p:scale>
        <p:origin x="184" y="1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>
            <a:extLst>
              <a:ext uri="{FF2B5EF4-FFF2-40B4-BE49-F238E27FC236}">
                <a16:creationId xmlns:a16="http://schemas.microsoft.com/office/drawing/2014/main" id="{4D489AA2-56CC-45C6-BDF7-7601A86E1E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9D556563-5659-4EC3-A09D-E65A765509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99BC-F0E3-4C63-8294-CDB3DF1937ED}" type="datetimeFigureOut">
              <a:rPr lang="sk-SK" smtClean="0"/>
              <a:pPr/>
              <a:t>15.11.19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41977104-A440-40FD-917B-684EEC4379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1972D2C-D939-4E3C-9A05-E8EC4BB397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C8CDE-5890-42D4-B594-14E7B6E6CC85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6006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5CC49-5332-404D-80CB-10EF9A9EDE09}" type="datetimeFigureOut">
              <a:rPr lang="sk-SK" smtClean="0"/>
              <a:pPr/>
              <a:t>15.11.19</a:t>
            </a:fld>
            <a:endParaRPr lang="sk-SK" dirty="0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 dirty="0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dirty="0"/>
              <a:t>Upraviť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 dirty="0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15DCD-0D5C-445A-93B7-5EFFDE08C7A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1134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198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2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4180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3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001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4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85918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5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8001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6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24180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15DCD-0D5C-445A-93B7-5EFFDE08C7AE}" type="slidenum">
              <a:rPr lang="sk-SK" smtClean="0"/>
              <a:pPr/>
              <a:t>7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9667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k-SK"/>
              <a:t>Kliknite sem a upravte štýl predlohy podnadpisov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AC030078-957D-4B36-AC63-1B0DDFCFFC08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  <p:grpSp>
        <p:nvGrpSpPr>
          <p:cNvPr id="7" name="Skupina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Voľný tvar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Voľný tvar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 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77419-C08D-4BD6-B1CE-D1BF81101382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E2E65A-FA2D-4058-A54D-AEF9A106D620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 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69FFC5-A39B-4D26-AF9D-5C4B74D47157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Upraviť štýly predlohy textu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37F8FB7-9CA9-414B-9B5E-BD213B4FD5C9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  <p:sp>
        <p:nvSpPr>
          <p:cNvPr id="7" name="Voľný tvar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6C98E3-97E6-4F6D-9714-F8FE012FC2B0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  <a:endParaRPr lang="sk-SK" dirty="0"/>
          </a:p>
        </p:txBody>
      </p:sp>
      <p:sp>
        <p:nvSpPr>
          <p:cNvPr id="4" name="Zástupný objekt obsahu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textu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  <a:endParaRPr lang="sk-SK" dirty="0"/>
          </a:p>
        </p:txBody>
      </p:sp>
      <p:sp>
        <p:nvSpPr>
          <p:cNvPr id="6" name="Zástupný objekt obsahu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C5EEF1-3712-4724-84DE-D78D0265E911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9" name="Zástupný objekt čísla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30D691-0A5D-4B95-A524-3B1865F245AD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F0CC7B-7D63-4187-8552-D3FE568E16E5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ý objekt čísla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obsahu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69C8661-80B2-4177-9A50-86BD9221B0AB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  <a:endParaRPr lang="sk-SK" dirty="0"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488225E-2FDA-4112-958E-E9C535862C98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k-SK"/>
              <a:t>Kliknite sem a upravte štýl predlohy nadpisov</a:t>
            </a:r>
            <a:endParaRPr lang="sk-SK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lang="sk-SK" dirty="0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1E26C69B-04CA-4EF2-A6EA-F1DFC7309EF7}" type="datetime1">
              <a:rPr lang="sk-SK" smtClean="0"/>
              <a:pPr rtl="0"/>
              <a:t>15.11.19</a:t>
            </a:fld>
            <a:endParaRPr lang="sk-SK"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sk-SK" dirty="0"/>
          </a:p>
        </p:txBody>
      </p:sp>
      <p:sp>
        <p:nvSpPr>
          <p:cNvPr id="6" name="Zástupný objekt čísla snímky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sk-SK" smtClean="0"/>
              <a:pPr rtl="0"/>
              <a:t>‹#›</a:t>
            </a:fld>
            <a:endParaRPr lang="sk-SK" dirty="0"/>
          </a:p>
        </p:txBody>
      </p:sp>
      <p:sp>
        <p:nvSpPr>
          <p:cNvPr id="9" name="Obdĺžnik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tudent\Desktop\WhatsApp Image 2019-11-15 at 10.20.03.jpe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-135467" y="-54199"/>
            <a:ext cx="12609689" cy="7092951"/>
          </a:xfrm>
          <a:prstGeom prst="rect">
            <a:avLst/>
          </a:prstGeom>
          <a:noFill/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77CE403-AFBF-7A40-9EB9-5925B360819C}"/>
              </a:ext>
            </a:extLst>
          </p:cNvPr>
          <p:cNvSpPr/>
          <p:nvPr/>
        </p:nvSpPr>
        <p:spPr>
          <a:xfrm>
            <a:off x="1999937" y="1932399"/>
            <a:ext cx="8180615" cy="3151414"/>
          </a:xfrm>
          <a:prstGeom prst="roundRect">
            <a:avLst>
              <a:gd name="adj" fmla="val 2677"/>
            </a:avLst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32" name="Voľný tvar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  <p:sp>
        <p:nvSpPr>
          <p:cNvPr id="34" name="Voľný tvar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2109" y="2379887"/>
            <a:ext cx="9036270" cy="2098226"/>
          </a:xfrm>
        </p:spPr>
        <p:txBody>
          <a:bodyPr rtlCol="0">
            <a:normAutofit/>
          </a:bodyPr>
          <a:lstStyle/>
          <a:p>
            <a:pPr rtl="0"/>
            <a:r>
              <a:rPr lang="sk-SK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</a:t>
            </a:r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sk-SK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slovakia</a:t>
            </a:r>
            <a:endParaRPr lang="sk-SK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408" y="4380174"/>
            <a:ext cx="6831673" cy="1086237"/>
          </a:xfrm>
        </p:spPr>
        <p:txBody>
          <a:bodyPr rtlCol="0">
            <a:normAutofit/>
          </a:bodyPr>
          <a:lstStyle/>
          <a:p>
            <a:pPr rtl="0"/>
            <a:r>
              <a:rPr lang="sk-SK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 TEAM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28A3ED-6027-5347-9696-D78DBF6EB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3896" y="156095"/>
            <a:ext cx="1578122" cy="36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ĺžnik 10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rtl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Obdĺžnik 1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pic>
        <p:nvPicPr>
          <p:cNvPr id="2050" name="Picture 2" descr="C:\Documents and Settings\student\Desktop\WhatsApp Image 2019-11-15 at 10.29.01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73563" cy="6858375"/>
          </a:xfrm>
          <a:prstGeom prst="rect">
            <a:avLst/>
          </a:prstGeom>
          <a:noFill/>
        </p:spPr>
      </p:pic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>
          <a:xfrm>
            <a:off x="7823199" y="4903611"/>
            <a:ext cx="4096077" cy="1474611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sk-SK" b="1" dirty="0">
                <a:latin typeface="Bradley Hand ITC" pitchFamily="66" charset="0"/>
              </a:rPr>
              <a:t>	</a:t>
            </a:r>
            <a:r>
              <a:rPr lang="sk-SK" b="1" dirty="0" err="1">
                <a:latin typeface="Bradley Hand ITC" pitchFamily="66" charset="0"/>
              </a:rPr>
              <a:t>At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the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first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day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we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saw</a:t>
            </a:r>
            <a:r>
              <a:rPr lang="sk-SK" b="1" dirty="0">
                <a:latin typeface="Bradley Hand ITC" pitchFamily="66" charset="0"/>
              </a:rPr>
              <a:t> Trnava. </a:t>
            </a:r>
            <a:r>
              <a:rPr lang="sk-SK" b="1" dirty="0" err="1">
                <a:latin typeface="Bradley Hand ITC" pitchFamily="66" charset="0"/>
              </a:rPr>
              <a:t>It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is</a:t>
            </a:r>
            <a:r>
              <a:rPr lang="sk-SK" b="1" dirty="0">
                <a:latin typeface="Bradley Hand ITC" pitchFamily="66" charset="0"/>
              </a:rPr>
              <a:t> a </a:t>
            </a:r>
            <a:r>
              <a:rPr lang="sk-SK" b="1" dirty="0" err="1">
                <a:latin typeface="Bradley Hand ITC" pitchFamily="66" charset="0"/>
              </a:rPr>
              <a:t>very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beautiful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historical</a:t>
            </a:r>
            <a:r>
              <a:rPr lang="sk-SK" b="1" dirty="0">
                <a:latin typeface="Bradley Hand ITC" pitchFamily="66" charset="0"/>
              </a:rPr>
              <a:t> city.  </a:t>
            </a:r>
            <a:r>
              <a:rPr lang="sk-SK" b="1" dirty="0" err="1">
                <a:latin typeface="Bradley Hand ITC" pitchFamily="66" charset="0"/>
              </a:rPr>
              <a:t>It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is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called</a:t>
            </a:r>
            <a:r>
              <a:rPr lang="sk-SK" b="1" dirty="0">
                <a:latin typeface="Bradley Hand ITC" pitchFamily="66" charset="0"/>
              </a:rPr>
              <a:t> „</a:t>
            </a:r>
            <a:r>
              <a:rPr lang="sk-SK" b="1" dirty="0" err="1">
                <a:latin typeface="Bradley Hand ITC" pitchFamily="66" charset="0"/>
              </a:rPr>
              <a:t>little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Rome</a:t>
            </a:r>
            <a:r>
              <a:rPr lang="sk-SK" b="1" dirty="0">
                <a:latin typeface="Bradley Hand ITC" pitchFamily="66" charset="0"/>
              </a:rPr>
              <a:t>“ </a:t>
            </a:r>
            <a:r>
              <a:rPr lang="sk-SK" b="1" dirty="0" err="1">
                <a:latin typeface="Bradley Hand ITC" pitchFamily="66" charset="0"/>
              </a:rPr>
              <a:t>because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there</a:t>
            </a:r>
            <a:r>
              <a:rPr lang="sk-SK" b="1" dirty="0">
                <a:latin typeface="Bradley Hand ITC" pitchFamily="66" charset="0"/>
              </a:rPr>
              <a:t> are </a:t>
            </a:r>
            <a:r>
              <a:rPr lang="sk-SK" b="1" dirty="0" err="1">
                <a:latin typeface="Bradley Hand ITC" pitchFamily="66" charset="0"/>
              </a:rPr>
              <a:t>many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churches</a:t>
            </a:r>
            <a:r>
              <a:rPr lang="sk-SK" b="1" dirty="0">
                <a:latin typeface="Bradley Hand ITC" pitchFamily="66" charset="0"/>
              </a:rPr>
              <a:t> in </a:t>
            </a:r>
            <a:r>
              <a:rPr lang="sk-SK" b="1" dirty="0" err="1">
                <a:latin typeface="Bradley Hand ITC" pitchFamily="66" charset="0"/>
              </a:rPr>
              <a:t>there</a:t>
            </a:r>
            <a:r>
              <a:rPr lang="sk-SK" b="1" dirty="0">
                <a:latin typeface="Bradley Hand ITC" pitchFamily="66" charset="0"/>
              </a:rPr>
              <a:t>.</a:t>
            </a:r>
          </a:p>
        </p:txBody>
      </p:sp>
      <p:sp>
        <p:nvSpPr>
          <p:cNvPr id="2052" name="AutoShape 4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8" name="Obrázok 17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384" y="437445"/>
            <a:ext cx="3113616" cy="4151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Obrázok 20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668" y="1603020"/>
            <a:ext cx="3086099" cy="462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ĺžnik 17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rtlCol="0" anchor="ctr">
            <a:normAutofit/>
          </a:bodyPr>
          <a:lstStyle/>
          <a:p>
            <a:pPr rtl="0"/>
            <a:r>
              <a:rPr lang="sk-SK" dirty="0"/>
              <a:t>BRATISLAVA</a:t>
            </a:r>
            <a:br>
              <a:rPr lang="sk-SK" dirty="0"/>
            </a:br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635022" y="338667"/>
            <a:ext cx="3550355" cy="112888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sk-SK" b="1" dirty="0">
                <a:latin typeface="Bradley Hand ITC" pitchFamily="66" charset="0"/>
              </a:rPr>
              <a:t>	</a:t>
            </a:r>
            <a:r>
              <a:rPr lang="sk-SK" b="1" dirty="0" err="1">
                <a:latin typeface="Bradley Hand ITC" pitchFamily="66" charset="0"/>
              </a:rPr>
              <a:t>The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next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day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we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visited</a:t>
            </a:r>
            <a:r>
              <a:rPr lang="sk-SK" b="1" dirty="0">
                <a:latin typeface="Bradley Hand ITC" pitchFamily="66" charset="0"/>
              </a:rPr>
              <a:t> Bratislava. Bratislava </a:t>
            </a:r>
            <a:r>
              <a:rPr lang="sk-SK" b="1" dirty="0" err="1">
                <a:latin typeface="Bradley Hand ITC" pitchFamily="66" charset="0"/>
              </a:rPr>
              <a:t>is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the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capital</a:t>
            </a:r>
            <a:r>
              <a:rPr lang="sk-SK" b="1" dirty="0">
                <a:latin typeface="Bradley Hand ITC" pitchFamily="66" charset="0"/>
              </a:rPr>
              <a:t> city </a:t>
            </a:r>
            <a:r>
              <a:rPr lang="sk-SK" b="1" dirty="0" err="1">
                <a:latin typeface="Bradley Hand ITC" pitchFamily="66" charset="0"/>
              </a:rPr>
              <a:t>of</a:t>
            </a:r>
            <a:r>
              <a:rPr lang="sk-SK" b="1" dirty="0">
                <a:latin typeface="Bradley Hand ITC" pitchFamily="66" charset="0"/>
              </a:rPr>
              <a:t> Slovakia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7" name="Obrázok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6" y="203199"/>
            <a:ext cx="3409951" cy="3939823"/>
          </a:xfrm>
          <a:prstGeom prst="rect">
            <a:avLst/>
          </a:prstGeom>
        </p:spPr>
      </p:pic>
      <p:pic>
        <p:nvPicPr>
          <p:cNvPr id="8" name="Obrázok 7" descr="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971" y="1664952"/>
            <a:ext cx="3055739" cy="2478070"/>
          </a:xfrm>
          <a:prstGeom prst="rect">
            <a:avLst/>
          </a:prstGeom>
        </p:spPr>
      </p:pic>
      <p:pic>
        <p:nvPicPr>
          <p:cNvPr id="9" name="Obrázok 8" descr="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780705" y="2041989"/>
            <a:ext cx="18596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36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 descr="8.jpg"/>
          <p:cNvPicPr>
            <a:picLocks noChangeAspect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>
          <a:xfrm>
            <a:off x="4605867" y="0"/>
            <a:ext cx="7572727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rtlCol="0">
            <a:normAutofit/>
          </a:bodyPr>
          <a:lstStyle/>
          <a:p>
            <a:pPr rtl="0"/>
            <a:r>
              <a:rPr lang="sk-SK" dirty="0">
                <a:solidFill>
                  <a:schemeClr val="bg1"/>
                </a:solidFill>
              </a:rPr>
              <a:t>BANSKÁ BYSTRICA</a:t>
            </a:r>
          </a:p>
        </p:txBody>
      </p:sp>
      <p:sp>
        <p:nvSpPr>
          <p:cNvPr id="15" name="Obdĺžnik 14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pic>
        <p:nvPicPr>
          <p:cNvPr id="11" name="Obrázok 10" descr="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22133"/>
            <a:ext cx="4391378" cy="3358444"/>
          </a:xfrm>
          <a:prstGeom prst="rect">
            <a:avLst/>
          </a:prstGeom>
        </p:spPr>
      </p:pic>
      <p:sp>
        <p:nvSpPr>
          <p:cNvPr id="10" name="Zástupný symbol obsahu 9"/>
          <p:cNvSpPr>
            <a:spLocks noGrp="1"/>
          </p:cNvSpPr>
          <p:nvPr>
            <p:ph idx="1"/>
          </p:nvPr>
        </p:nvSpPr>
        <p:spPr>
          <a:xfrm>
            <a:off x="4734792" y="1433689"/>
            <a:ext cx="4651022" cy="1257300"/>
          </a:xfrm>
        </p:spPr>
        <p:txBody>
          <a:bodyPr/>
          <a:lstStyle/>
          <a:p>
            <a:pPr>
              <a:buNone/>
            </a:pP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	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Then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we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visited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Banská Bystrica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where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we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visited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the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square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and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the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museum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of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Slovak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National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Uprising</a:t>
            </a:r>
            <a:r>
              <a:rPr lang="sk-SK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2" name="Obrázok 11" descr="7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289" y="-2"/>
            <a:ext cx="4391378" cy="330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ĺžnik 17">
            <a:extLst>
              <a:ext uri="{FF2B5EF4-FFF2-40B4-BE49-F238E27FC236}">
                <a16:creationId xmlns:a16="http://schemas.microsoft.com/office/drawing/2014/main" id="{59DB74EB-2A7D-443D-B969-8BF48F993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2340" y="639704"/>
            <a:ext cx="3299579" cy="5577840"/>
          </a:xfrm>
        </p:spPr>
        <p:txBody>
          <a:bodyPr rtlCol="0" anchor="ctr">
            <a:normAutofit/>
          </a:bodyPr>
          <a:lstStyle/>
          <a:p>
            <a:pPr rtl="0"/>
            <a:r>
              <a:rPr lang="sk-SK" dirty="0">
                <a:solidFill>
                  <a:schemeClr val="bg1"/>
                </a:solidFill>
              </a:rPr>
              <a:t>SEREĎ</a:t>
            </a:r>
            <a:br>
              <a:rPr lang="sk-SK" dirty="0"/>
            </a:br>
            <a:endParaRPr lang="sk-SK" dirty="0"/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19036E77-5F7B-494E-A117-FEA947B35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635022" y="338667"/>
            <a:ext cx="3550355" cy="1128889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sk-SK" dirty="0">
                <a:solidFill>
                  <a:schemeClr val="bg1"/>
                </a:solidFill>
              </a:rPr>
              <a:t>	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Then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we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visited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the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Museum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of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Holocaust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in Sereď.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It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is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a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very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sad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place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.  A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lot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of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people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died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sk-SK" b="1" dirty="0" err="1">
                <a:solidFill>
                  <a:schemeClr val="bg1"/>
                </a:solidFill>
                <a:latin typeface="Bradley Hand ITC" pitchFamily="66" charset="0"/>
              </a:rPr>
              <a:t>there</a:t>
            </a:r>
            <a:r>
              <a:rPr lang="sk-SK" b="1" dirty="0">
                <a:solidFill>
                  <a:schemeClr val="bg1"/>
                </a:solidFill>
                <a:latin typeface="Bradley Hand ITC" pitchFamily="66" charset="0"/>
              </a:rPr>
              <a:t>.</a:t>
            </a:r>
          </a:p>
        </p:txBody>
      </p:sp>
      <p:pic>
        <p:nvPicPr>
          <p:cNvPr id="10" name="Obrázok 9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277" y="1899544"/>
            <a:ext cx="3340100" cy="4453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444" y="639704"/>
            <a:ext cx="2457604" cy="2296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11" y="3256828"/>
            <a:ext cx="2322137" cy="3096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5136551"/>
      </p:ext>
    </p:extLst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dĺžnik 10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114" name="Obdĺžnik 1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k-SK" dirty="0"/>
          </a:p>
        </p:txBody>
      </p:sp>
      <p:sp>
        <p:nvSpPr>
          <p:cNvPr id="2052" name="AutoShape 4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4" name="AutoShape 6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6" name="AutoShape 8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058" name="AutoShape 10" descr="blob:https%3A//web.whatsapp.com/77677526-3132-44f2-b6f1-ceba0a6c52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" name="Obrázok 13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6"/>
            <a:ext cx="8875986" cy="6857624"/>
          </a:xfrm>
          <a:prstGeom prst="rect">
            <a:avLst/>
          </a:prstGeom>
        </p:spPr>
      </p:pic>
      <p:sp>
        <p:nvSpPr>
          <p:cNvPr id="10" name="Zástupný symbol obsahu 9"/>
          <p:cNvSpPr>
            <a:spLocks noGrp="1"/>
          </p:cNvSpPr>
          <p:nvPr>
            <p:ph sz="half" idx="2"/>
          </p:nvPr>
        </p:nvSpPr>
        <p:spPr>
          <a:xfrm>
            <a:off x="9128234" y="5596763"/>
            <a:ext cx="2876883" cy="112738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sk-SK" b="1" dirty="0" err="1">
                <a:latin typeface="Bradley Hand ITC" pitchFamily="66" charset="0"/>
              </a:rPr>
              <a:t>This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presentation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was</a:t>
            </a:r>
            <a:r>
              <a:rPr lang="sk-SK" b="1" dirty="0">
                <a:latin typeface="Bradley Hand ITC" pitchFamily="66" charset="0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sk-SK" b="1" dirty="0" err="1">
                <a:latin typeface="Bradley Hand ITC" pitchFamily="66" charset="0"/>
              </a:rPr>
              <a:t>made</a:t>
            </a:r>
            <a:r>
              <a:rPr lang="sk-SK" b="1" dirty="0">
                <a:latin typeface="Bradley Hand ITC" pitchFamily="66" charset="0"/>
              </a:rPr>
              <a:t> by </a:t>
            </a:r>
            <a:r>
              <a:rPr lang="sk-SK" b="1" dirty="0" err="1">
                <a:latin typeface="Bradley Hand ITC" pitchFamily="66" charset="0"/>
              </a:rPr>
              <a:t>pink</a:t>
            </a:r>
            <a:r>
              <a:rPr lang="sk-SK" b="1" dirty="0">
                <a:latin typeface="Bradley Hand ITC" pitchFamily="66" charset="0"/>
              </a:rPr>
              <a:t> team.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1022" y="725214"/>
            <a:ext cx="3878317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</a:t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BlokTextu 19"/>
          <p:cNvSpPr txBox="1"/>
          <p:nvPr/>
        </p:nvSpPr>
        <p:spPr>
          <a:xfrm>
            <a:off x="9128234" y="3020258"/>
            <a:ext cx="2678938" cy="888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k-SK" b="1" dirty="0" err="1">
                <a:latin typeface="Bradley Hand ITC" pitchFamily="66" charset="0"/>
              </a:rPr>
              <a:t>The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secondary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vocational</a:t>
            </a:r>
            <a:r>
              <a:rPr lang="sk-SK" b="1" dirty="0">
                <a:latin typeface="Bradley Hand ITC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sk-SK" b="1" dirty="0" err="1">
                <a:latin typeface="Bradley Hand ITC" pitchFamily="66" charset="0"/>
              </a:rPr>
              <a:t>school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of</a:t>
            </a:r>
            <a:r>
              <a:rPr lang="sk-SK" b="1" dirty="0">
                <a:latin typeface="Bradley Hand ITC" pitchFamily="66" charset="0"/>
              </a:rPr>
              <a:t> </a:t>
            </a:r>
            <a:r>
              <a:rPr lang="sk-SK" b="1" dirty="0" err="1">
                <a:latin typeface="Bradley Hand ITC" pitchFamily="66" charset="0"/>
              </a:rPr>
              <a:t>electrotechnics</a:t>
            </a:r>
            <a:r>
              <a:rPr lang="sk-SK" b="1" dirty="0">
                <a:latin typeface="Bradley Hand ITC" pitchFamily="66" charset="0"/>
              </a:rPr>
              <a:t>.</a:t>
            </a:r>
          </a:p>
        </p:txBody>
      </p:sp>
      <p:sp>
        <p:nvSpPr>
          <p:cNvPr id="22" name="Obdĺžnik 21"/>
          <p:cNvSpPr/>
          <p:nvPr/>
        </p:nvSpPr>
        <p:spPr>
          <a:xfrm>
            <a:off x="9128234" y="2017986"/>
            <a:ext cx="2876883" cy="19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bdĺžnik 22"/>
          <p:cNvSpPr/>
          <p:nvPr/>
        </p:nvSpPr>
        <p:spPr>
          <a:xfrm>
            <a:off x="9128234" y="4641631"/>
            <a:ext cx="2876883" cy="193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ý tvar 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  <p:sp>
        <p:nvSpPr>
          <p:cNvPr id="15" name="Voľný tvar 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sk-SK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634" y="5681063"/>
            <a:ext cx="5272366" cy="726687"/>
          </a:xfrm>
        </p:spPr>
        <p:txBody>
          <a:bodyPr rtlCol="0">
            <a:noAutofit/>
          </a:bodyPr>
          <a:lstStyle/>
          <a:p>
            <a:pPr rtl="0"/>
            <a:r>
              <a:rPr lang="sk-SK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8B2347-B3D8-BD4D-937A-48EAEF6C53B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28526" y="1451094"/>
            <a:ext cx="4719551" cy="388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rezani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{B035E88A-D777-974E-AA86-9E3FE4219EFC}tf10001058</Template>
  <TotalTime>0</TotalTime>
  <Words>137</Words>
  <Application>Microsoft Macintosh PowerPoint</Application>
  <PresentationFormat>Widescreen</PresentationFormat>
  <Paragraphs>23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Bradley Hand ITC</vt:lpstr>
      <vt:lpstr>Calibri</vt:lpstr>
      <vt:lpstr>Franklin Gothic Book</vt:lpstr>
      <vt:lpstr>Orezanie</vt:lpstr>
      <vt:lpstr>One week in slovakia</vt:lpstr>
      <vt:lpstr>TRNAVA   </vt:lpstr>
      <vt:lpstr>BRATISLAVA </vt:lpstr>
      <vt:lpstr>BANSKÁ BYSTRICA</vt:lpstr>
      <vt:lpstr>SEREĎ </vt:lpstr>
      <vt:lpstr>OUR  SCHOOL  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2018-11-02T18:57:41Z</dcterms:created>
  <dcterms:modified xsi:type="dcterms:W3CDTF">2019-11-15T12:05:04Z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