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  <p:sldId id="262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847B468F-C7ED-C44B-9DB6-FE8CF3F39031}">
          <p14:sldIdLst>
            <p14:sldId id="256"/>
          </p14:sldIdLst>
        </p14:section>
        <p14:section name="Untitled Section" id="{356184A3-0544-494D-8D0B-F51C35433E96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5"/>
    <p:restoredTop sz="94612"/>
  </p:normalViewPr>
  <p:slideViewPr>
    <p:cSldViewPr snapToGrid="0" snapToObjects="1">
      <p:cViewPr varScale="1">
        <p:scale>
          <a:sx n="106" d="100"/>
          <a:sy n="106" d="100"/>
        </p:scale>
        <p:origin x="-96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racovn__h_rok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Stĺpec1</c:v>
                </c:pt>
              </c:strCache>
            </c:strRef>
          </c:tx>
          <c:cat>
            <c:strRef>
              <c:f>Hárok1!$A$2:$A$5</c:f>
              <c:strCache>
                <c:ptCount val="4"/>
                <c:pt idx="0">
                  <c:v>1. štv.</c:v>
                </c:pt>
                <c:pt idx="1">
                  <c:v>2. štv.</c:v>
                </c:pt>
                <c:pt idx="2">
                  <c:v>3. štv.</c:v>
                </c:pt>
                <c:pt idx="3">
                  <c:v>4. štv.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sk-SK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44706"/>
            <a:ext cx="11277600" cy="1470025"/>
          </a:xfrm>
        </p:spPr>
        <p:txBody>
          <a:bodyPr/>
          <a:lstStyle/>
          <a:p>
            <a:r>
              <a:rPr lang="en-US" dirty="0"/>
              <a:t>Facts and numbers about migrants in Slovakia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Erasmus+</a:t>
            </a:r>
          </a:p>
          <a:p>
            <a:r>
              <a:rPr lang="en-US" dirty="0" smtClean="0"/>
              <a:t>We all are human beings</a:t>
            </a:r>
            <a:endParaRPr lang="en-US" dirty="0"/>
          </a:p>
        </p:txBody>
      </p:sp>
      <p:pic>
        <p:nvPicPr>
          <p:cNvPr id="5" name="Obrázok 4" descr="human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601" y="4401407"/>
            <a:ext cx="2373406" cy="195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959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44706"/>
            <a:ext cx="11277600" cy="1470025"/>
          </a:xfrm>
        </p:spPr>
        <p:txBody>
          <a:bodyPr/>
          <a:lstStyle/>
          <a:p>
            <a:r>
              <a:rPr lang="en-US" dirty="0" smtClean="0"/>
              <a:t>Thank You for your attention.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Erasmus+</a:t>
            </a:r>
          </a:p>
          <a:p>
            <a:r>
              <a:rPr lang="en-US" dirty="0" smtClean="0"/>
              <a:t>We all are human beings</a:t>
            </a:r>
            <a:endParaRPr lang="en-US" dirty="0"/>
          </a:p>
        </p:txBody>
      </p:sp>
      <p:pic>
        <p:nvPicPr>
          <p:cNvPr id="4" name="Obrázok 3" descr="erasmus-plu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4871357"/>
            <a:ext cx="3412577" cy="781181"/>
          </a:xfrm>
          <a:prstGeom prst="rect">
            <a:avLst/>
          </a:prstGeom>
        </p:spPr>
      </p:pic>
      <p:pic>
        <p:nvPicPr>
          <p:cNvPr id="5" name="Obrázok 4" descr="licens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2939" y="5445098"/>
            <a:ext cx="2261720" cy="8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95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FACTS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880846" y="1488141"/>
            <a:ext cx="5701553" cy="508639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104 </a:t>
            </a:r>
            <a:r>
              <a:rPr lang="en-US" b="1" dirty="0" smtClean="0"/>
              <a:t>451 </a:t>
            </a:r>
            <a:r>
              <a:rPr lang="en-US" dirty="0" smtClean="0"/>
              <a:t>foreigners </a:t>
            </a:r>
            <a:r>
              <a:rPr lang="en-US" dirty="0" smtClean="0"/>
              <a:t>with residence permit in </a:t>
            </a:r>
            <a:r>
              <a:rPr lang="en-US" dirty="0" smtClean="0"/>
              <a:t>Slovakia = </a:t>
            </a:r>
            <a:r>
              <a:rPr lang="en-US" dirty="0" smtClean="0"/>
              <a:t>1,92% of </a:t>
            </a:r>
            <a:r>
              <a:rPr lang="en-US" dirty="0" smtClean="0"/>
              <a:t>the population</a:t>
            </a:r>
            <a:endParaRPr lang="sk-SK" dirty="0" smtClean="0"/>
          </a:p>
          <a:p>
            <a:r>
              <a:rPr lang="en-US" dirty="0" smtClean="0"/>
              <a:t>since </a:t>
            </a:r>
            <a:r>
              <a:rPr lang="en-US" dirty="0" smtClean="0"/>
              <a:t>Slovakia joined EU in 2004 the number of legal foreigners grew almost </a:t>
            </a:r>
            <a:r>
              <a:rPr lang="en-US" dirty="0" smtClean="0"/>
              <a:t>fivefold </a:t>
            </a:r>
            <a:endParaRPr lang="sk-SK" dirty="0" smtClean="0"/>
          </a:p>
          <a:p>
            <a:r>
              <a:rPr lang="en-US" b="1" dirty="0" smtClean="0"/>
              <a:t>6x </a:t>
            </a:r>
            <a:r>
              <a:rPr lang="en-US" dirty="0" smtClean="0"/>
              <a:t> </a:t>
            </a:r>
            <a:r>
              <a:rPr lang="en-US" dirty="0" smtClean="0"/>
              <a:t>less migrants than other EU </a:t>
            </a:r>
            <a:r>
              <a:rPr lang="en-US" dirty="0" smtClean="0"/>
              <a:t>countries</a:t>
            </a:r>
            <a:endParaRPr lang="sk-SK" dirty="0" smtClean="0"/>
          </a:p>
          <a:p>
            <a:r>
              <a:rPr lang="en-US" dirty="0" smtClean="0"/>
              <a:t>only </a:t>
            </a:r>
            <a:r>
              <a:rPr lang="en-US" dirty="0" smtClean="0"/>
              <a:t>5 countries with less </a:t>
            </a:r>
            <a:r>
              <a:rPr lang="en-US" dirty="0" smtClean="0"/>
              <a:t>migrants</a:t>
            </a:r>
          </a:p>
          <a:p>
            <a:r>
              <a:rPr lang="en-US" dirty="0" smtClean="0"/>
              <a:t>of all foreigners </a:t>
            </a:r>
            <a:r>
              <a:rPr lang="en-US" dirty="0" smtClean="0"/>
              <a:t> </a:t>
            </a:r>
            <a:r>
              <a:rPr lang="en-US" b="1" dirty="0" smtClean="0"/>
              <a:t>51.8%</a:t>
            </a:r>
            <a:r>
              <a:rPr lang="en-US" dirty="0" smtClean="0"/>
              <a:t> are citizens </a:t>
            </a:r>
            <a:r>
              <a:rPr lang="en-US" dirty="0" smtClean="0"/>
              <a:t>of the European Union </a:t>
            </a:r>
            <a:endParaRPr lang="sk-SK" dirty="0" smtClean="0"/>
          </a:p>
        </p:txBody>
      </p:sp>
      <p:graphicFrame>
        <p:nvGraphicFramePr>
          <p:cNvPr id="8" name="Graf 7"/>
          <p:cNvGraphicFramePr/>
          <p:nvPr/>
        </p:nvGraphicFramePr>
        <p:xfrm>
          <a:off x="609600" y="1716726"/>
          <a:ext cx="4922520" cy="4421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FACTS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600" y="1488141"/>
            <a:ext cx="10972800" cy="5086395"/>
          </a:xfrm>
        </p:spPr>
        <p:txBody>
          <a:bodyPr>
            <a:normAutofit/>
          </a:bodyPr>
          <a:lstStyle/>
          <a:p>
            <a:r>
              <a:rPr lang="en-US" dirty="0" smtClean="0"/>
              <a:t>from Ukraine (15,4%), Czech Republic (10,2%), Hungary (7,7%), Romania (6.8%), Poland (5,5%), Germany (4,4%), Italy (2,8%) and Austria (2,3%)</a:t>
            </a:r>
            <a:endParaRPr lang="sk-SK" dirty="0" smtClean="0"/>
          </a:p>
          <a:p>
            <a:r>
              <a:rPr lang="en-US" dirty="0" smtClean="0"/>
              <a:t>Ukrainians have the most numerous representation of citizens from both EU and non-EU countries in Slovakia</a:t>
            </a:r>
            <a:endParaRPr lang="sk-SK" dirty="0" smtClean="0"/>
          </a:p>
          <a:p>
            <a:r>
              <a:rPr lang="en-US" dirty="0" smtClean="0"/>
              <a:t>among foreigners from outside the largest representation in Slovakia have migrants from Serbia, Russia, Vietnam, China and South Korea</a:t>
            </a:r>
          </a:p>
          <a:p>
            <a:r>
              <a:rPr lang="en-US" dirty="0" smtClean="0"/>
              <a:t>the number of employed foreigners has increased 14 times - from 3 351 persons in 2004 to 49 478, of which 21 752 were non-EU nationals</a:t>
            </a:r>
            <a:endParaRPr lang="sk-S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7978587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IMMIGRANTS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74024" y="1488141"/>
            <a:ext cx="6508376" cy="508639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</a:t>
            </a:r>
            <a:r>
              <a:rPr lang="en-US" dirty="0" smtClean="0"/>
              <a:t>ince </a:t>
            </a:r>
            <a:r>
              <a:rPr lang="en-US" dirty="0" smtClean="0"/>
              <a:t>Slovakia joined the European Union until 2014, illegal migration has dropped eightfold: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from </a:t>
            </a:r>
            <a:r>
              <a:rPr lang="en-US" dirty="0" smtClean="0"/>
              <a:t>10,946 illegal migrants in 2004 to 1,304 migrants in 2014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</a:t>
            </a:r>
            <a:r>
              <a:rPr lang="en-US" dirty="0" smtClean="0"/>
              <a:t>n </a:t>
            </a:r>
            <a:r>
              <a:rPr lang="en-US" dirty="0" smtClean="0"/>
              <a:t>2016, the number of foreigners illegally crossing the border or illegally staying on the territory of the Slovak Republic, rose to 2,706 in 2017</a:t>
            </a:r>
            <a:endParaRPr lang="sk-SK" dirty="0" smtClean="0"/>
          </a:p>
        </p:txBody>
      </p:sp>
      <p:pic>
        <p:nvPicPr>
          <p:cNvPr id="4" name="Zástupný symbol obsahu 6" descr="na-slovensko-priletelo-149-utecencov-z-iraku-676x7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34" y="1590008"/>
            <a:ext cx="4074047" cy="4616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ASYLUM APPLICATIONS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600" y="1488141"/>
            <a:ext cx="6221506" cy="50863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</a:t>
            </a:r>
            <a:r>
              <a:rPr lang="en-US" dirty="0" smtClean="0"/>
              <a:t>n </a:t>
            </a:r>
            <a:r>
              <a:rPr lang="en-US" dirty="0" smtClean="0"/>
              <a:t>2004, 11,395 people applied for asylum in the Slovak Republic; in recent years the number of asylum applications has stabilized to several hundred years a </a:t>
            </a:r>
            <a:r>
              <a:rPr lang="en-US" dirty="0" smtClean="0"/>
              <a:t>year</a:t>
            </a:r>
            <a:endParaRPr lang="sk-SK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2017, the Slovak Republic granted asylum to 29 </a:t>
            </a:r>
            <a:r>
              <a:rPr lang="en-US" dirty="0" smtClean="0"/>
              <a:t>people</a:t>
            </a:r>
          </a:p>
          <a:p>
            <a:r>
              <a:rPr lang="en-US" dirty="0" smtClean="0"/>
              <a:t>a</a:t>
            </a:r>
            <a:r>
              <a:rPr lang="en-US" dirty="0" smtClean="0"/>
              <a:t>sylum </a:t>
            </a:r>
            <a:r>
              <a:rPr lang="en-US" dirty="0" smtClean="0"/>
              <a:t>seekers </a:t>
            </a:r>
            <a:r>
              <a:rPr lang="en-US" dirty="0" smtClean="0"/>
              <a:t>are most often from </a:t>
            </a:r>
            <a:r>
              <a:rPr lang="en-US" dirty="0" smtClean="0"/>
              <a:t>Afghanistan,</a:t>
            </a:r>
            <a:r>
              <a:rPr lang="en-US" dirty="0" smtClean="0"/>
              <a:t> Vietnam</a:t>
            </a:r>
            <a:r>
              <a:rPr lang="en-US" dirty="0" smtClean="0"/>
              <a:t>, </a:t>
            </a:r>
            <a:r>
              <a:rPr lang="en-US" dirty="0" smtClean="0"/>
              <a:t> Iraq</a:t>
            </a:r>
            <a:r>
              <a:rPr lang="en-US" dirty="0" smtClean="0"/>
              <a:t>, Syria and </a:t>
            </a:r>
            <a:r>
              <a:rPr lang="en-US" dirty="0" smtClean="0"/>
              <a:t>Pakistan</a:t>
            </a:r>
            <a:endParaRPr lang="sk-SK" dirty="0" smtClean="0"/>
          </a:p>
          <a:p>
            <a:r>
              <a:rPr lang="en-US" dirty="0" smtClean="0"/>
              <a:t>out </a:t>
            </a:r>
            <a:r>
              <a:rPr lang="en-US" dirty="0" smtClean="0"/>
              <a:t>of 58 633 applications since 1993, 849 were granted asylum and 709 were granted supplementary protection as another form of international protection</a:t>
            </a:r>
            <a:endParaRPr lang="sk-SK" dirty="0"/>
          </a:p>
        </p:txBody>
      </p:sp>
      <p:pic>
        <p:nvPicPr>
          <p:cNvPr id="4" name="Zástupný symbol obsahu 6" descr="na-slovensko-priletelo-149-utecencov-z-iraku-676x7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713" y="1963270"/>
            <a:ext cx="4650263" cy="3102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7978587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ASYLUM HOMES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74024" y="1488141"/>
            <a:ext cx="6508376" cy="508639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</a:t>
            </a:r>
            <a:r>
              <a:rPr lang="en-US" dirty="0" smtClean="0"/>
              <a:t>mmigrants live in asylum homes at the Eastern Slovakia town </a:t>
            </a:r>
            <a:r>
              <a:rPr lang="en-US" dirty="0" err="1" smtClean="0"/>
              <a:t>Humenne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2 buildings with 250 and 300 beds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</a:t>
            </a:r>
            <a:r>
              <a:rPr lang="en-US" dirty="0" smtClean="0"/>
              <a:t>here live 149 </a:t>
            </a:r>
            <a:r>
              <a:rPr lang="en-US" dirty="0" err="1" smtClean="0"/>
              <a:t>Asyrian</a:t>
            </a:r>
            <a:r>
              <a:rPr lang="en-US" dirty="0" smtClean="0"/>
              <a:t> </a:t>
            </a:r>
            <a:r>
              <a:rPr lang="en-US" dirty="0" err="1" smtClean="0"/>
              <a:t>cristians</a:t>
            </a:r>
            <a:r>
              <a:rPr lang="en-US" dirty="0" smtClean="0"/>
              <a:t> </a:t>
            </a:r>
            <a:r>
              <a:rPr lang="en-US" dirty="0" smtClean="0"/>
              <a:t>and 85 people from Somalia and </a:t>
            </a:r>
            <a:r>
              <a:rPr lang="en-US" dirty="0" err="1" smtClean="0"/>
              <a:t>Libanon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immigrants are learning Slovak language and various skills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</a:t>
            </a:r>
            <a:r>
              <a:rPr lang="en-US" dirty="0" smtClean="0"/>
              <a:t>mmigration process longs from 6 months to 4 years</a:t>
            </a:r>
          </a:p>
        </p:txBody>
      </p:sp>
      <p:pic>
        <p:nvPicPr>
          <p:cNvPr id="4" name="Zástupný symbol obsahu 6" descr="na-slovensko-priletelo-149-utecencov-z-iraku-676x7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68096"/>
            <a:ext cx="4074047" cy="30555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ASYLUM HOMES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600" y="1488141"/>
            <a:ext cx="6221506" cy="5086395"/>
          </a:xfrm>
        </p:spPr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nother homes are on the villages near Nitra</a:t>
            </a:r>
            <a:endParaRPr lang="sk-SK" dirty="0" smtClean="0"/>
          </a:p>
          <a:p>
            <a:r>
              <a:rPr lang="en-US" dirty="0" smtClean="0"/>
              <a:t>a</a:t>
            </a:r>
            <a:r>
              <a:rPr lang="en-US" dirty="0" smtClean="0"/>
              <a:t>ll except one are state buildings</a:t>
            </a:r>
          </a:p>
          <a:p>
            <a:r>
              <a:rPr lang="en-US" dirty="0" smtClean="0"/>
              <a:t>one home provides catholic church</a:t>
            </a:r>
            <a:endParaRPr lang="sk-SK" dirty="0" smtClean="0"/>
          </a:p>
          <a:p>
            <a:r>
              <a:rPr lang="en-US" dirty="0" smtClean="0"/>
              <a:t>o</a:t>
            </a:r>
            <a:r>
              <a:rPr lang="en-US" dirty="0" smtClean="0"/>
              <a:t>n the photo is The President of Slovakia visiting asylum home in </a:t>
            </a:r>
            <a:r>
              <a:rPr lang="en-US" dirty="0" err="1" smtClean="0"/>
              <a:t>Humenne</a:t>
            </a:r>
            <a:endParaRPr lang="en-US" dirty="0" smtClean="0"/>
          </a:p>
          <a:p>
            <a:r>
              <a:rPr lang="en-US" dirty="0" smtClean="0"/>
              <a:t>many villages refused asylum homes because of fear from criminality and cultural/religion differences</a:t>
            </a:r>
            <a:endParaRPr lang="sk-SK" dirty="0"/>
          </a:p>
        </p:txBody>
      </p:sp>
      <p:pic>
        <p:nvPicPr>
          <p:cNvPr id="4" name="Zástupný symbol obsahu 6" descr="na-slovensko-priletelo-149-utecencov-z-iraku-676x7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713" y="1963270"/>
            <a:ext cx="4650262" cy="3102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7978587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CONLUSION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74024" y="1488141"/>
            <a:ext cx="6508376" cy="508639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Slovakia isn’t </a:t>
            </a:r>
            <a:r>
              <a:rPr lang="en-US" dirty="0" smtClean="0"/>
              <a:t>a </a:t>
            </a:r>
            <a:r>
              <a:rPr lang="en-US" dirty="0" smtClean="0"/>
              <a:t>target country for many </a:t>
            </a:r>
            <a:r>
              <a:rPr lang="en-US" dirty="0" smtClean="0"/>
              <a:t>migrants </a:t>
            </a:r>
          </a:p>
          <a:p>
            <a:r>
              <a:rPr lang="en-US" dirty="0" smtClean="0"/>
              <a:t>until </a:t>
            </a:r>
            <a:r>
              <a:rPr lang="en-US" dirty="0" smtClean="0"/>
              <a:t>recently Slovakia was a country which created immigrants rather than accepted </a:t>
            </a:r>
            <a:r>
              <a:rPr lang="en-US" dirty="0" smtClean="0"/>
              <a:t>migrants 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significant changes were brought to Slovakia's entry into the European Union and the </a:t>
            </a:r>
            <a:r>
              <a:rPr lang="en-US" dirty="0" err="1" smtClean="0"/>
              <a:t>Schengen</a:t>
            </a:r>
            <a:r>
              <a:rPr lang="en-US" dirty="0" smtClean="0"/>
              <a:t> </a:t>
            </a:r>
            <a:r>
              <a:rPr lang="en-US" dirty="0" smtClean="0"/>
              <a:t>area</a:t>
            </a:r>
          </a:p>
          <a:p>
            <a:r>
              <a:rPr lang="en-US" dirty="0" smtClean="0"/>
              <a:t>despite </a:t>
            </a:r>
            <a:r>
              <a:rPr lang="en-US" dirty="0" smtClean="0"/>
              <a:t>the fact that the growth of the population of foreigners in Slovakia in 2004-2008 was second highest among all EU Member States, the representation of foreigners in the population - compared to other EU countries - remains </a:t>
            </a:r>
            <a:r>
              <a:rPr lang="en-US" dirty="0" smtClean="0"/>
              <a:t>low</a:t>
            </a:r>
          </a:p>
          <a:p>
            <a:r>
              <a:rPr lang="en-US" dirty="0" smtClean="0"/>
              <a:t>with </a:t>
            </a:r>
            <a:r>
              <a:rPr lang="en-US" dirty="0" smtClean="0"/>
              <a:t>this information we don’t believe in migrant crisis since Slovakia is usually just a transit country for </a:t>
            </a:r>
            <a:r>
              <a:rPr lang="en-US" dirty="0" smtClean="0"/>
              <a:t>them</a:t>
            </a:r>
            <a:endParaRPr lang="sk-SK" dirty="0"/>
          </a:p>
        </p:txBody>
      </p:sp>
      <p:pic>
        <p:nvPicPr>
          <p:cNvPr id="4" name="Zástupný symbol obsahu 6" descr="na-slovensko-priletelo-149-utecencov-z-iraku-676x7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32236"/>
            <a:ext cx="4074046" cy="30555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http_%2F%2Fi.huffpost.com%2Fgen%2F4073566%2Fimages%2Fn-REFUGEES-628x314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7978587" y="4751293"/>
            <a:ext cx="4213413" cy="21067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49925"/>
            <a:ext cx="10972800" cy="1066800"/>
          </a:xfrm>
        </p:spPr>
        <p:txBody>
          <a:bodyPr/>
          <a:lstStyle/>
          <a:p>
            <a:r>
              <a:rPr lang="en-US" dirty="0" smtClean="0"/>
              <a:t>CONLUSION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74024" y="1488141"/>
            <a:ext cx="6508376" cy="5086395"/>
          </a:xfrm>
        </p:spPr>
        <p:txBody>
          <a:bodyPr>
            <a:normAutofit/>
          </a:bodyPr>
          <a:lstStyle/>
          <a:p>
            <a:r>
              <a:rPr lang="en-US" dirty="0" smtClean="0"/>
              <a:t>Slovakia </a:t>
            </a:r>
            <a:r>
              <a:rPr lang="en-US" dirty="0" smtClean="0"/>
              <a:t>is just a TRANSIT country, because:</a:t>
            </a:r>
          </a:p>
          <a:p>
            <a:r>
              <a:rPr lang="en-US" dirty="0" smtClean="0"/>
              <a:t>living conditions under the average of EU</a:t>
            </a:r>
          </a:p>
          <a:p>
            <a:r>
              <a:rPr lang="en-US" dirty="0" smtClean="0"/>
              <a:t>average income in Slovakia 800Eur</a:t>
            </a:r>
          </a:p>
          <a:p>
            <a:r>
              <a:rPr lang="en-US" dirty="0" smtClean="0"/>
              <a:t>not such rich social system</a:t>
            </a:r>
          </a:p>
          <a:p>
            <a:r>
              <a:rPr lang="en-US" dirty="0" smtClean="0"/>
              <a:t>bad fame of “home” people</a:t>
            </a:r>
          </a:p>
          <a:p>
            <a:pPr>
              <a:buNone/>
            </a:pPr>
            <a:r>
              <a:rPr lang="en-US" dirty="0" smtClean="0"/>
              <a:t>			        SO THE QUESTION IS:</a:t>
            </a:r>
          </a:p>
          <a:p>
            <a:r>
              <a:rPr lang="en-US" dirty="0" smtClean="0"/>
              <a:t> are these reasons good enough for REAL IMMIGRANTS?</a:t>
            </a:r>
            <a:endParaRPr lang="sk-SK" dirty="0"/>
          </a:p>
        </p:txBody>
      </p:sp>
      <p:pic>
        <p:nvPicPr>
          <p:cNvPr id="4" name="Zástupný symbol obsahu 6" descr="na-slovensko-priletelo-149-utecencov-z-iraku-676x7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32236"/>
            <a:ext cx="4074046" cy="30555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sts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</TotalTime>
  <Words>545</Words>
  <Application>Microsoft Macintosh PowerPoint</Application>
  <PresentationFormat>Vlastná</PresentationFormat>
  <Paragraphs>52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Mestský</vt:lpstr>
      <vt:lpstr>Facts and numbers about migrants in Slovakia</vt:lpstr>
      <vt:lpstr>FACTS</vt:lpstr>
      <vt:lpstr>FACTS</vt:lpstr>
      <vt:lpstr>IMMIGRANTS</vt:lpstr>
      <vt:lpstr>ASYLUM APPLICATIONS</vt:lpstr>
      <vt:lpstr>ASYLUM HOMES</vt:lpstr>
      <vt:lpstr>ASYLUM HOMES</vt:lpstr>
      <vt:lpstr>CONLUSION 1</vt:lpstr>
      <vt:lpstr>CONLUSION 2</vt:lpstr>
      <vt:lpstr>Thank You for your attention.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Facts and numbers about migrants in Slovakia</dc:title>
  <dc:creator>Microsoft Office User</dc:creator>
  <cp:lastModifiedBy>Peter Baranik</cp:lastModifiedBy>
  <cp:revision>22</cp:revision>
  <dcterms:created xsi:type="dcterms:W3CDTF">2018-11-22T17:28:45Z</dcterms:created>
  <dcterms:modified xsi:type="dcterms:W3CDTF">2018-11-22T18:46:59Z</dcterms:modified>
</cp:coreProperties>
</file>