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26"/>
  </p:notesMasterIdLst>
  <p:handoutMasterIdLst>
    <p:handoutMasterId r:id="rId27"/>
  </p:handoutMasterIdLst>
  <p:sldIdLst>
    <p:sldId id="268" r:id="rId5"/>
    <p:sldId id="270" r:id="rId6"/>
    <p:sldId id="271" r:id="rId7"/>
    <p:sldId id="272" r:id="rId8"/>
    <p:sldId id="273" r:id="rId9"/>
    <p:sldId id="287" r:id="rId10"/>
    <p:sldId id="288"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67" r:id="rId25"/>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580"/>
  </p:normalViewPr>
  <p:slideViewPr>
    <p:cSldViewPr snapToGrid="0" snapToObjects="1">
      <p:cViewPr varScale="1">
        <p:scale>
          <a:sx n="114" d="100"/>
          <a:sy n="114" d="100"/>
        </p:scale>
        <p:origin x="414"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29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B78CC96-C3CE-4468-B19F-9B0AA70019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a:extLst>
              <a:ext uri="{FF2B5EF4-FFF2-40B4-BE49-F238E27FC236}">
                <a16:creationId xmlns:a16="http://schemas.microsoft.com/office/drawing/2014/main" id="{C40A55BB-2D1C-4805-B8CE-FDA5F52185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3E1AD-A5F0-484D-AEAB-71BAAD0E6E9E}" type="datetimeFigureOut">
              <a:rPr lang="it-IT" smtClean="0"/>
              <a:t>20/02/2020</a:t>
            </a:fld>
            <a:endParaRPr lang="it-IT" dirty="0"/>
          </a:p>
        </p:txBody>
      </p:sp>
      <p:sp>
        <p:nvSpPr>
          <p:cNvPr id="4" name="Segnaposto piè di pagina 3">
            <a:extLst>
              <a:ext uri="{FF2B5EF4-FFF2-40B4-BE49-F238E27FC236}">
                <a16:creationId xmlns:a16="http://schemas.microsoft.com/office/drawing/2014/main" id="{B90247DE-E3D7-40BD-A220-084A2C5C8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a:extLst>
              <a:ext uri="{FF2B5EF4-FFF2-40B4-BE49-F238E27FC236}">
                <a16:creationId xmlns:a16="http://schemas.microsoft.com/office/drawing/2014/main" id="{C6FD7909-B382-4A45-BE99-61E1FA109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309B41-0072-49E8-A6A4-30DD5139F4D1}" type="slidenum">
              <a:rPr lang="it-IT" smtClean="0"/>
              <a:t>‹N›</a:t>
            </a:fld>
            <a:endParaRPr lang="it-IT" dirty="0"/>
          </a:p>
        </p:txBody>
      </p:sp>
    </p:spTree>
    <p:extLst>
      <p:ext uri="{BB962C8B-B14F-4D97-AF65-F5344CB8AC3E}">
        <p14:creationId xmlns:p14="http://schemas.microsoft.com/office/powerpoint/2010/main" val="973557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6F70C-6B22-4F31-91FB-08804F0CF43F}" type="datetimeFigureOut">
              <a:rPr lang="it-IT" smtClean="0"/>
              <a:t>20/02/2020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E5F3-3F49-48D1-862B-0B600ABCCBD7}" type="slidenum">
              <a:rPr lang="it-IT" smtClean="0"/>
              <a:t>‹N›</a:t>
            </a:fld>
            <a:endParaRPr lang="it-IT" dirty="0"/>
          </a:p>
        </p:txBody>
      </p:sp>
    </p:spTree>
    <p:extLst>
      <p:ext uri="{BB962C8B-B14F-4D97-AF65-F5344CB8AC3E}">
        <p14:creationId xmlns:p14="http://schemas.microsoft.com/office/powerpoint/2010/main" val="9678394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21</a:t>
            </a:fld>
            <a:endParaRPr lang="it-IT" dirty="0"/>
          </a:p>
        </p:txBody>
      </p:sp>
    </p:spTree>
    <p:extLst>
      <p:ext uri="{BB962C8B-B14F-4D97-AF65-F5344CB8AC3E}">
        <p14:creationId xmlns:p14="http://schemas.microsoft.com/office/powerpoint/2010/main" val="272637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2514600"/>
            <a:ext cx="8915399" cy="2262781"/>
          </a:xfrm>
        </p:spPr>
        <p:txBody>
          <a:bodyPr rtlCol="0" anchor="b">
            <a:normAutofit/>
          </a:bodyPr>
          <a:lstStyle>
            <a:lvl1pPr>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4" name="Segnaposto data 3"/>
          <p:cNvSpPr>
            <a:spLocks noGrp="1"/>
          </p:cNvSpPr>
          <p:nvPr>
            <p:ph type="dt" sz="half" idx="10"/>
          </p:nvPr>
        </p:nvSpPr>
        <p:spPr/>
        <p:txBody>
          <a:bodyPr rtlCol="0"/>
          <a:lstStyle/>
          <a:p>
            <a:pPr rtl="0"/>
            <a:fld id="{97B14031-E47F-4F2D-B79E-7A419511C409}"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7" name="Figura a mano libera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4529540"/>
            <a:ext cx="779767" cy="365125"/>
          </a:xfrm>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163275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it-IT"/>
              <a:t>Fare clic per modificare lo stile del titolo dello schema</a:t>
            </a:r>
            <a:endParaRPr lang="it-IT" dirty="0"/>
          </a:p>
        </p:txBody>
      </p:sp>
      <p:sp>
        <p:nvSpPr>
          <p:cNvPr id="3" name="Segnaposto tes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dirty="0"/>
              <a:t>Modificare gli stili del testo dello schema</a:t>
            </a:r>
          </a:p>
        </p:txBody>
      </p:sp>
      <p:sp>
        <p:nvSpPr>
          <p:cNvPr id="4" name="Segnaposto data 3"/>
          <p:cNvSpPr>
            <a:spLocks noGrp="1"/>
          </p:cNvSpPr>
          <p:nvPr>
            <p:ph type="dt" sz="half" idx="10"/>
          </p:nvPr>
        </p:nvSpPr>
        <p:spPr/>
        <p:txBody>
          <a:bodyPr rtlCol="0"/>
          <a:lstStyle/>
          <a:p>
            <a:pPr rtl="0"/>
            <a:fld id="{40531934-15B4-4783-BD01-1EE84BF58EC2}"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3244139"/>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31288928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it-IT"/>
              <a:t>Fare clic per modificare lo stile del titolo dello schema</a:t>
            </a:r>
            <a:endParaRPr lang="it-IT" dirty="0"/>
          </a:p>
        </p:txBody>
      </p:sp>
      <p:sp>
        <p:nvSpPr>
          <p:cNvPr id="13" name="Segnaposto tes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dirty="0"/>
              <a:t>Modificare gli stili del testo dello schema</a:t>
            </a:r>
          </a:p>
        </p:txBody>
      </p:sp>
      <p:sp>
        <p:nvSpPr>
          <p:cNvPr id="3" name="Segnaposto tes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dirty="0"/>
              <a:t>Modificare gli stili del testo dello schema</a:t>
            </a:r>
          </a:p>
        </p:txBody>
      </p:sp>
      <p:sp>
        <p:nvSpPr>
          <p:cNvPr id="4" name="Segnaposto data 3"/>
          <p:cNvSpPr>
            <a:spLocks noGrp="1"/>
          </p:cNvSpPr>
          <p:nvPr>
            <p:ph type="dt" sz="half" idx="10"/>
          </p:nvPr>
        </p:nvSpPr>
        <p:spPr/>
        <p:txBody>
          <a:bodyPr rtlCol="0"/>
          <a:lstStyle/>
          <a:p>
            <a:pPr rtl="0"/>
            <a:fld id="{55360A35-C9E6-4FDB-9CC5-E2096BF982C1}"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11" name="Figura a mano libera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3244139"/>
            <a:ext cx="779767" cy="365125"/>
          </a:xfrm>
        </p:spPr>
        <p:txBody>
          <a:bodyPr rtlCol="0"/>
          <a:lstStyle/>
          <a:p>
            <a:pPr rtl="0"/>
            <a:fld id="{D57F1E4F-1CFF-5643-939E-217C01CDF565}" type="slidenum">
              <a:rPr lang="it-IT" smtClean="0"/>
              <a:pPr rtl="0"/>
              <a:t>‹N›</a:t>
            </a:fld>
            <a:endParaRPr lang="it-IT" dirty="0"/>
          </a:p>
        </p:txBody>
      </p:sp>
      <p:sp>
        <p:nvSpPr>
          <p:cNvPr id="14" name="Casella di tes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
        <p:nvSpPr>
          <p:cNvPr id="15" name="Casella di tes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it-IT"/>
              <a:t>Fare clic per modificare lo stile del titolo dello schema</a:t>
            </a:r>
            <a:endParaRPr lang="it-IT" dirty="0"/>
          </a:p>
        </p:txBody>
      </p:sp>
      <p:sp>
        <p:nvSpPr>
          <p:cNvPr id="4" name="Segnaposto tes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it-IT" dirty="0"/>
              <a:t>Modificare gli stili del testo dello schema</a:t>
            </a:r>
          </a:p>
        </p:txBody>
      </p:sp>
      <p:sp>
        <p:nvSpPr>
          <p:cNvPr id="5" name="Segnaposto data 4"/>
          <p:cNvSpPr>
            <a:spLocks noGrp="1"/>
          </p:cNvSpPr>
          <p:nvPr>
            <p:ph type="dt" sz="half" idx="10"/>
          </p:nvPr>
        </p:nvSpPr>
        <p:spPr/>
        <p:txBody>
          <a:bodyPr rtlCol="0"/>
          <a:lstStyle/>
          <a:p>
            <a:pPr rtl="0"/>
            <a:fld id="{71CD8D0B-3C53-4657-A6BC-20462AC8CD2A}" type="datetime1">
              <a:rPr lang="it-IT" smtClean="0"/>
              <a:t>20/02/2020</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41913757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olo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it-IT"/>
              <a:t>Fare clic per modificare lo stile del titolo dello schema</a:t>
            </a:r>
            <a:endParaRPr lang="it-IT" dirty="0"/>
          </a:p>
        </p:txBody>
      </p:sp>
      <p:sp>
        <p:nvSpPr>
          <p:cNvPr id="21" name="Segnaposto tes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dirty="0"/>
              <a:t>Modificare gli stili del testo dello schema</a:t>
            </a:r>
          </a:p>
        </p:txBody>
      </p:sp>
      <p:sp>
        <p:nvSpPr>
          <p:cNvPr id="4" name="Segnaposto tes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it-IT" dirty="0"/>
              <a:t>Modificare gli stili del testo dello schema</a:t>
            </a:r>
          </a:p>
        </p:txBody>
      </p:sp>
      <p:sp>
        <p:nvSpPr>
          <p:cNvPr id="5" name="Segnaposto data 4"/>
          <p:cNvSpPr>
            <a:spLocks noGrp="1"/>
          </p:cNvSpPr>
          <p:nvPr>
            <p:ph type="dt" sz="half" idx="10"/>
          </p:nvPr>
        </p:nvSpPr>
        <p:spPr/>
        <p:txBody>
          <a:bodyPr rtlCol="0"/>
          <a:lstStyle/>
          <a:p>
            <a:pPr rtl="0"/>
            <a:fld id="{C1128249-1772-4A13-81D7-BE7418471E5D}" type="datetime1">
              <a:rPr lang="it-IT" smtClean="0"/>
              <a:t>20/02/2020</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11"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
        <p:nvSpPr>
          <p:cNvPr id="17" name="Casella di tes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
        <p:nvSpPr>
          <p:cNvPr id="18" name="Casella di tes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o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it-IT"/>
              <a:t>Fare clic per modificare lo stile del titolo dello schema</a:t>
            </a:r>
            <a:endParaRPr lang="it-IT" dirty="0"/>
          </a:p>
        </p:txBody>
      </p:sp>
      <p:sp>
        <p:nvSpPr>
          <p:cNvPr id="21" name="Segnaposto tes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dirty="0"/>
              <a:t>Modificare gli stili del testo dello schema</a:t>
            </a:r>
          </a:p>
        </p:txBody>
      </p:sp>
      <p:sp>
        <p:nvSpPr>
          <p:cNvPr id="4" name="Segnaposto tes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it-IT" dirty="0"/>
              <a:t>Modificare gli stili del testo dello schema</a:t>
            </a:r>
          </a:p>
        </p:txBody>
      </p:sp>
      <p:sp>
        <p:nvSpPr>
          <p:cNvPr id="5" name="Segnaposto data 4"/>
          <p:cNvSpPr>
            <a:spLocks noGrp="1"/>
          </p:cNvSpPr>
          <p:nvPr>
            <p:ph type="dt" sz="half" idx="10"/>
          </p:nvPr>
        </p:nvSpPr>
        <p:spPr/>
        <p:txBody>
          <a:bodyPr rtlCol="0"/>
          <a:lstStyle/>
          <a:p>
            <a:pPr rtl="0"/>
            <a:fld id="{88F13B73-213E-4791-B58A-2D8ED1251A2B}" type="datetime1">
              <a:rPr lang="it-IT" smtClean="0"/>
              <a:t>20/02/2020</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0633803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nchor="t"/>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6D14D1CA-8D2B-407E-A8C1-E8C2643CF848}"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8"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2901321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94812" y="627405"/>
            <a:ext cx="2207601" cy="5283817"/>
          </a:xfrm>
        </p:spPr>
        <p:txBody>
          <a:bodyPr vert="eaVert" rtlCol="0" anchor="ctr"/>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2589212" y="627405"/>
            <a:ext cx="6477000" cy="5283817"/>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1A0C1733-589D-4D68-BAE2-1B3D4034E8C3}"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8"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6191307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128089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2589212" y="2133600"/>
            <a:ext cx="8915400" cy="3777622"/>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E4AA1858-7FB6-40DB-A5EB-9612DEEE0B2D}"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8"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10714316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89212" y="2058750"/>
            <a:ext cx="8915399" cy="1468800"/>
          </a:xfrm>
        </p:spPr>
        <p:txBody>
          <a:bodyPr rtlCol="0" anchor="b"/>
          <a:lstStyle>
            <a:lvl1pPr algn="l">
              <a:defRPr sz="4000" b="0" cap="none"/>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p:txBody>
          <a:bodyPr rtlCol="0"/>
          <a:lstStyle/>
          <a:p>
            <a:pPr rtl="0"/>
            <a:fld id="{4083F574-B2AE-42AC-8270-82E8A85593BD}" type="datetime1">
              <a:rPr lang="it-IT" smtClean="0"/>
              <a:t>20/02/2020</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3244139"/>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0443905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2589212" y="2133600"/>
            <a:ext cx="4313864" cy="3777622"/>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7190747" y="2126222"/>
            <a:ext cx="4313864" cy="3777622"/>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p>
            <a:pPr rtl="0"/>
            <a:fld id="{A51FC981-BA65-4673-BE25-252855EA0371}" type="datetime1">
              <a:rPr lang="it-IT" smtClean="0"/>
              <a:t>20/02/2020</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10"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11" name="Segnaposto numero diapositiva 5"/>
          <p:cNvSpPr>
            <a:spLocks noGrp="1"/>
          </p:cNvSpPr>
          <p:nvPr>
            <p:ph type="sldNum" sz="quarter" idx="12"/>
          </p:nvPr>
        </p:nvSpPr>
        <p:spPr>
          <a:xfrm>
            <a:off x="531812" y="787782"/>
            <a:ext cx="779767" cy="365125"/>
          </a:xfrm>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35456513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dirty="0"/>
              <a:t>Modificare gli stili del testo dello schema</a:t>
            </a:r>
          </a:p>
        </p:txBody>
      </p:sp>
      <p:sp>
        <p:nvSpPr>
          <p:cNvPr id="4" name="Segnaposto contenuto 3"/>
          <p:cNvSpPr>
            <a:spLocks noGrp="1"/>
          </p:cNvSpPr>
          <p:nvPr>
            <p:ph sz="half" idx="2"/>
          </p:nvPr>
        </p:nvSpPr>
        <p:spPr>
          <a:xfrm>
            <a:off x="2589212" y="2548966"/>
            <a:ext cx="4342893" cy="3354060"/>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dirty="0"/>
              <a:t>Modificare gli stili del testo dello schema</a:t>
            </a:r>
          </a:p>
        </p:txBody>
      </p:sp>
      <p:sp>
        <p:nvSpPr>
          <p:cNvPr id="6" name="Segnaposto contenuto 5"/>
          <p:cNvSpPr>
            <a:spLocks noGrp="1"/>
          </p:cNvSpPr>
          <p:nvPr>
            <p:ph sz="quarter" idx="4"/>
          </p:nvPr>
        </p:nvSpPr>
        <p:spPr>
          <a:xfrm>
            <a:off x="7166957" y="2545738"/>
            <a:ext cx="4338674" cy="3354060"/>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data 6"/>
          <p:cNvSpPr>
            <a:spLocks noGrp="1"/>
          </p:cNvSpPr>
          <p:nvPr>
            <p:ph type="dt" sz="half" idx="10"/>
          </p:nvPr>
        </p:nvSpPr>
        <p:spPr/>
        <p:txBody>
          <a:bodyPr rtlCol="0"/>
          <a:lstStyle/>
          <a:p>
            <a:pPr rtl="0"/>
            <a:fld id="{041B3F46-5A12-4547-A5F8-020A55891906}" type="datetime1">
              <a:rPr lang="it-IT" smtClean="0"/>
              <a:t>20/02/2020</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12"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13" name="Segnaposto numero diapositiva 5"/>
          <p:cNvSpPr>
            <a:spLocks noGrp="1"/>
          </p:cNvSpPr>
          <p:nvPr>
            <p:ph type="sldNum" sz="quarter" idx="12"/>
          </p:nvPr>
        </p:nvSpPr>
        <p:spPr>
          <a:xfrm>
            <a:off x="531812" y="787782"/>
            <a:ext cx="779767" cy="365125"/>
          </a:xfrm>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18589288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data 2"/>
          <p:cNvSpPr>
            <a:spLocks noGrp="1"/>
          </p:cNvSpPr>
          <p:nvPr>
            <p:ph type="dt" sz="half" idx="10"/>
          </p:nvPr>
        </p:nvSpPr>
        <p:spPr/>
        <p:txBody>
          <a:bodyPr rtlCol="0"/>
          <a:lstStyle/>
          <a:p>
            <a:pPr rtl="0"/>
            <a:fld id="{F7587157-391C-4A73-BA3B-07F718E67C1E}" type="datetime1">
              <a:rPr lang="it-IT" smtClean="0"/>
              <a:t>20/02/2020</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7"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5" name="Segnaposto numero diapositiva 4"/>
          <p:cNvSpPr>
            <a:spLocks noGrp="1"/>
          </p:cNvSpPr>
          <p:nvPr>
            <p:ph type="sldNum" sz="quarter" idx="12"/>
          </p:nvPr>
        </p:nvSpPr>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33122329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5A000C3A-CF7D-438A-8EE8-9BE6645C1079}" type="datetime1">
              <a:rPr lang="it-IT" smtClean="0"/>
              <a:t>20/02/2020</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6"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4" name="Segnaposto numero diapositiva 3"/>
          <p:cNvSpPr>
            <a:spLocks noGrp="1"/>
          </p:cNvSpPr>
          <p:nvPr>
            <p:ph type="sldNum" sz="quarter" idx="12"/>
          </p:nvPr>
        </p:nvSpPr>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39452939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89212" y="446088"/>
            <a:ext cx="3505199" cy="976312"/>
          </a:xfrm>
        </p:spPr>
        <p:txBody>
          <a:bodyPr rtlCol="0" anchor="b"/>
          <a:lstStyle>
            <a:lvl1pPr algn="l">
              <a:defRPr sz="2000" b="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6323012" y="446088"/>
            <a:ext cx="5181600" cy="5414963"/>
          </a:xfrm>
        </p:spPr>
        <p:txBody>
          <a:bodyPr rtlCol="0" anchor="ctr">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33DDF6F6-1E35-410B-B22F-F0969D144E47}" type="datetime1">
              <a:rPr lang="it-IT" smtClean="0"/>
              <a:t>20/02/2020</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764066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it-IT"/>
              <a:t>Fare clic per modificare lo stile del titolo dello schema</a:t>
            </a:r>
            <a:endParaRPr lang="it-IT" dirty="0"/>
          </a:p>
        </p:txBody>
      </p:sp>
      <p:sp>
        <p:nvSpPr>
          <p:cNvPr id="3" name="Segnaposto immagine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4F636251-144B-4112-B48E-9DDEB47B4817}" type="datetime1">
              <a:rPr lang="it-IT" smtClean="0"/>
              <a:t>20/02/2020</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42454323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po 22"/>
          <p:cNvGrpSpPr/>
          <p:nvPr/>
        </p:nvGrpSpPr>
        <p:grpSpPr>
          <a:xfrm>
            <a:off x="1" y="228600"/>
            <a:ext cx="2851516" cy="6638628"/>
            <a:chOff x="2487613" y="285750"/>
            <a:chExt cx="2428875" cy="5654676"/>
          </a:xfrm>
          <a:solidFill>
            <a:schemeClr val="accent1">
              <a:lumMod val="75000"/>
              <a:alpha val="40000"/>
            </a:schemeClr>
          </a:solidFill>
        </p:grpSpPr>
        <p:sp>
          <p:nvSpPr>
            <p:cNvPr id="24" name="Figura a mano libera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igura a mano libera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igura a mano libera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igura a mano libera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igura a mano libera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igura a mano libera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igura a mano libera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igura a mano libera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igura a mano libera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igura a mano libera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igura a mano libera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igura a mano libera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po 9"/>
          <p:cNvGrpSpPr/>
          <p:nvPr/>
        </p:nvGrpSpPr>
        <p:grpSpPr>
          <a:xfrm>
            <a:off x="27221" y="-30"/>
            <a:ext cx="2356674" cy="6853283"/>
            <a:chOff x="6627813" y="195452"/>
            <a:chExt cx="1952625" cy="5678299"/>
          </a:xfrm>
          <a:solidFill>
            <a:schemeClr val="accent1"/>
          </a:solidFill>
        </p:grpSpPr>
        <p:sp>
          <p:nvSpPr>
            <p:cNvPr id="11" name="Figura a mano libera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igura a mano libera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igura a mano libera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igura a mano libera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igura a mano libera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igura a mano libera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igura a mano libera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igura a mano libera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igura a mano libera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igura a mano libera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igura a mano libera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igura a mano libera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ttango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 name="Segnaposto tito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721DE23B-071F-469B-94E7-41D5715A5B8D}" type="datetime1">
              <a:rPr lang="it-IT" noProof="0" smtClean="0"/>
              <a:t>20/02/2020</a:t>
            </a:fld>
            <a:endParaRPr lang="it-IT" noProof="0"/>
          </a:p>
        </p:txBody>
      </p:sp>
      <p:sp>
        <p:nvSpPr>
          <p:cNvPr id="5" name="Segnaposto piè di pa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it-IT" noProof="0"/>
          </a:p>
        </p:txBody>
      </p:sp>
      <p:sp>
        <p:nvSpPr>
          <p:cNvPr id="6" name="Segnaposto numero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ttangolo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5" name="Immagine 4" descr="punti chiari">
            <a:extLst>
              <a:ext uri="{FF2B5EF4-FFF2-40B4-BE49-F238E27FC236}">
                <a16:creationId xmlns:a16="http://schemas.microsoft.com/office/drawing/2014/main" id="{1A23FE0C-9A67-334E-9B7F-83AA9CF636A8}"/>
              </a:ext>
            </a:extLst>
          </p:cNvPr>
          <p:cNvPicPr>
            <a:picLocks noChangeAspect="1"/>
          </p:cNvPicPr>
          <p:nvPr/>
        </p:nvPicPr>
        <p:blipFill rotWithShape="1">
          <a:blip r:embed="rId4"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itolo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rtlCol="0">
            <a:normAutofit/>
          </a:bodyPr>
          <a:lstStyle/>
          <a:p>
            <a:r>
              <a:rPr lang="it-IT" noProof="1">
                <a:solidFill>
                  <a:schemeClr val="tx1"/>
                </a:solidFill>
              </a:rPr>
              <a:t>Constitution of the </a:t>
            </a:r>
            <a:br>
              <a:rPr lang="it-IT" noProof="1">
                <a:solidFill>
                  <a:schemeClr val="tx1"/>
                </a:solidFill>
              </a:rPr>
            </a:br>
            <a:r>
              <a:rPr lang="it-IT" noProof="1">
                <a:solidFill>
                  <a:schemeClr val="tx1"/>
                </a:solidFill>
              </a:rPr>
              <a:t>Italian Republic</a:t>
            </a:r>
            <a:endParaRPr lang="it-IT" dirty="0">
              <a:solidFill>
                <a:schemeClr val="tx1"/>
              </a:solidFill>
            </a:endParaRPr>
          </a:p>
        </p:txBody>
      </p:sp>
      <p:sp>
        <p:nvSpPr>
          <p:cNvPr id="13" name="Sottotitolo 12">
            <a:extLst>
              <a:ext uri="{FF2B5EF4-FFF2-40B4-BE49-F238E27FC236}">
                <a16:creationId xmlns:a16="http://schemas.microsoft.com/office/drawing/2014/main" id="{F05262DB-6398-4AF9-96A3-041CFB112303}"/>
              </a:ext>
            </a:extLst>
          </p:cNvPr>
          <p:cNvSpPr>
            <a:spLocks noGrp="1"/>
          </p:cNvSpPr>
          <p:nvPr>
            <p:ph type="subTitle" idx="1"/>
          </p:nvPr>
        </p:nvSpPr>
        <p:spPr>
          <a:xfrm>
            <a:off x="2589213" y="4777379"/>
            <a:ext cx="8915399" cy="1126283"/>
          </a:xfrm>
        </p:spPr>
        <p:txBody>
          <a:bodyPr rtlCol="0">
            <a:normAutofit/>
          </a:bodyPr>
          <a:lstStyle/>
          <a:p>
            <a:pPr rtl="0"/>
            <a:endParaRPr lang="it-IT" dirty="0"/>
          </a:p>
        </p:txBody>
      </p:sp>
      <p:grpSp>
        <p:nvGrpSpPr>
          <p:cNvPr id="20" name="Gruppo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igura a mano libera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igura a mano libera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igura a mano libera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igura a mano libera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igura a mano libera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igura a mano libera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igura a mano libera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igura a mano libera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igura a mano libera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igura a mano libera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igura a mano libera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igura a mano libera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po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igura a mano libera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igura a mano libera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igura a mano libera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igura a mano libera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igura a mano libera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igura a mano libera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igura a mano libera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igura a mano libera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igura a mano libera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igura a mano libera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igura a mano libera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igura a mano libera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ttangolo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50" name="Figura a mano libera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dirty="0"/>
          </a:p>
        </p:txBody>
      </p:sp>
      <p:pic>
        <p:nvPicPr>
          <p:cNvPr id="6" name="Miramare">
            <a:hlinkClick r:id="" action="ppaction://media"/>
            <a:extLst>
              <a:ext uri="{FF2B5EF4-FFF2-40B4-BE49-F238E27FC236}">
                <a16:creationId xmlns:a16="http://schemas.microsoft.com/office/drawing/2014/main" id="{5C299B96-F312-4BD2-A300-1DFDC28942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83899" y="295815"/>
            <a:ext cx="609600" cy="609600"/>
          </a:xfrm>
          <a:prstGeom prst="rect">
            <a:avLst/>
          </a:prstGeom>
        </p:spPr>
      </p:pic>
    </p:spTree>
    <p:extLst>
      <p:ext uri="{BB962C8B-B14F-4D97-AF65-F5344CB8AC3E}">
        <p14:creationId xmlns:p14="http://schemas.microsoft.com/office/powerpoint/2010/main" val="3129412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59C40-BDBA-4286-AD7F-D049695F643F}"/>
              </a:ext>
            </a:extLst>
          </p:cNvPr>
          <p:cNvSpPr>
            <a:spLocks noGrp="1"/>
          </p:cNvSpPr>
          <p:nvPr>
            <p:ph type="title"/>
          </p:nvPr>
        </p:nvSpPr>
        <p:spPr/>
        <p:txBody>
          <a:bodyPr/>
          <a:lstStyle/>
          <a:p>
            <a:r>
              <a:rPr lang="it-IT" dirty="0"/>
              <a:t>Art. 3</a:t>
            </a:r>
          </a:p>
        </p:txBody>
      </p:sp>
      <p:sp>
        <p:nvSpPr>
          <p:cNvPr id="3" name="Segnaposto contenuto 2">
            <a:extLst>
              <a:ext uri="{FF2B5EF4-FFF2-40B4-BE49-F238E27FC236}">
                <a16:creationId xmlns:a16="http://schemas.microsoft.com/office/drawing/2014/main" id="{47F6B3AE-2A0B-4018-B2A5-FE952967B318}"/>
              </a:ext>
            </a:extLst>
          </p:cNvPr>
          <p:cNvSpPr>
            <a:spLocks noGrp="1"/>
          </p:cNvSpPr>
          <p:nvPr>
            <p:ph idx="1"/>
          </p:nvPr>
        </p:nvSpPr>
        <p:spPr/>
        <p:txBody>
          <a:bodyPr>
            <a:noAutofit/>
          </a:bodyPr>
          <a:lstStyle/>
          <a:p>
            <a:pPr marL="0" indent="0" algn="just">
              <a:buNone/>
            </a:pPr>
            <a:r>
              <a:rPr lang="en-US" sz="2400" dirty="0"/>
              <a:t>All citizens have equal social status and are equal before the law, without regard to their sex, race, language, religion, political opinions, and personal or social conditions. </a:t>
            </a:r>
          </a:p>
          <a:p>
            <a:pPr marL="0" indent="0" algn="just">
              <a:buNone/>
            </a:pPr>
            <a:r>
              <a:rPr lang="en-US" sz="2400" dirty="0"/>
              <a:t>												</a:t>
            </a:r>
            <a:r>
              <a:rPr lang="en-US" dirty="0"/>
              <a:t>(</a:t>
            </a:r>
            <a:r>
              <a:rPr lang="en-US" dirty="0" err="1"/>
              <a:t>Stundent</a:t>
            </a:r>
            <a:r>
              <a:rPr lang="en-US" dirty="0"/>
              <a:t>: Andrey </a:t>
            </a:r>
            <a:r>
              <a:rPr lang="en-US" dirty="0" err="1"/>
              <a:t>Tudorie</a:t>
            </a:r>
            <a:r>
              <a:rPr lang="en-US" dirty="0"/>
              <a:t>)</a:t>
            </a:r>
            <a:endParaRPr lang="en-US" sz="2400" dirty="0"/>
          </a:p>
          <a:p>
            <a:pPr marL="0" indent="0" algn="just">
              <a:buNone/>
            </a:pPr>
            <a:r>
              <a:rPr lang="en-US" sz="2400" dirty="0"/>
              <a:t>It is the duty of the Republic to remove all economic and social obstacles that, by limiting the freedom and equality of citizens, prevent full individual development and the participation of all workers in the political, economic, and social organization of the country. </a:t>
            </a:r>
          </a:p>
          <a:p>
            <a:pPr marL="0" indent="0" algn="just">
              <a:buNone/>
            </a:pPr>
            <a:r>
              <a:rPr lang="en-US" sz="2400" dirty="0"/>
              <a:t>											    </a:t>
            </a:r>
            <a:r>
              <a:rPr lang="en-US" dirty="0"/>
              <a:t>(</a:t>
            </a:r>
            <a:r>
              <a:rPr lang="en-US" dirty="0" err="1"/>
              <a:t>Stundent</a:t>
            </a:r>
            <a:r>
              <a:rPr lang="en-US" dirty="0"/>
              <a:t>: Martina Calabrese)</a:t>
            </a:r>
            <a:endParaRPr lang="it-IT" dirty="0"/>
          </a:p>
          <a:p>
            <a:pPr marL="0" indent="0" algn="just">
              <a:buNone/>
            </a:pPr>
            <a:endParaRPr lang="it-IT" sz="2400" dirty="0"/>
          </a:p>
          <a:p>
            <a:pPr marL="0" indent="0">
              <a:buNone/>
            </a:pPr>
            <a:endParaRPr lang="it-IT" sz="2400" dirty="0"/>
          </a:p>
        </p:txBody>
      </p:sp>
    </p:spTree>
    <p:extLst>
      <p:ext uri="{BB962C8B-B14F-4D97-AF65-F5344CB8AC3E}">
        <p14:creationId xmlns:p14="http://schemas.microsoft.com/office/powerpoint/2010/main" val="25165262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6B8D0-3318-4CAC-BE7B-6E669F7CA336}"/>
              </a:ext>
            </a:extLst>
          </p:cNvPr>
          <p:cNvSpPr>
            <a:spLocks noGrp="1"/>
          </p:cNvSpPr>
          <p:nvPr>
            <p:ph type="title"/>
          </p:nvPr>
        </p:nvSpPr>
        <p:spPr/>
        <p:txBody>
          <a:bodyPr/>
          <a:lstStyle/>
          <a:p>
            <a:r>
              <a:rPr lang="it-IT" dirty="0"/>
              <a:t>Art. 6</a:t>
            </a:r>
          </a:p>
        </p:txBody>
      </p:sp>
      <p:sp>
        <p:nvSpPr>
          <p:cNvPr id="3" name="Segnaposto contenuto 2">
            <a:extLst>
              <a:ext uri="{FF2B5EF4-FFF2-40B4-BE49-F238E27FC236}">
                <a16:creationId xmlns:a16="http://schemas.microsoft.com/office/drawing/2014/main" id="{7129C377-E64E-4050-B5D8-365273441DD8}"/>
              </a:ext>
            </a:extLst>
          </p:cNvPr>
          <p:cNvSpPr>
            <a:spLocks noGrp="1"/>
          </p:cNvSpPr>
          <p:nvPr>
            <p:ph idx="1"/>
          </p:nvPr>
        </p:nvSpPr>
        <p:spPr/>
        <p:txBody>
          <a:bodyPr>
            <a:normAutofit/>
          </a:bodyPr>
          <a:lstStyle/>
          <a:p>
            <a:pPr marL="0" indent="0">
              <a:buNone/>
            </a:pPr>
            <a:r>
              <a:rPr lang="en-US" sz="2400" dirty="0"/>
              <a:t>The Republic protects linguistic minorities by means of special laws.</a:t>
            </a:r>
            <a:endParaRPr lang="it-IT" sz="2400" dirty="0"/>
          </a:p>
          <a:p>
            <a:pPr marL="0" indent="0">
              <a:buNone/>
            </a:pPr>
            <a:endParaRPr lang="it-IT" sz="2400" dirty="0"/>
          </a:p>
          <a:p>
            <a:pPr marL="0" indent="0">
              <a:buNone/>
            </a:pPr>
            <a:r>
              <a:rPr lang="it-IT" sz="2400" dirty="0"/>
              <a:t>										</a:t>
            </a:r>
            <a:r>
              <a:rPr lang="en-US" sz="2000" dirty="0"/>
              <a:t>(</a:t>
            </a:r>
            <a:r>
              <a:rPr lang="en-US" sz="2000" dirty="0" err="1"/>
              <a:t>Stundent</a:t>
            </a:r>
            <a:r>
              <a:rPr lang="en-US" sz="2000" dirty="0"/>
              <a:t>: Stefano Cosentino)</a:t>
            </a:r>
            <a:endParaRPr lang="it-IT" sz="2000" dirty="0"/>
          </a:p>
          <a:p>
            <a:pPr marL="0" indent="0">
              <a:buNone/>
            </a:pPr>
            <a:endParaRPr lang="it-IT" sz="2400" dirty="0"/>
          </a:p>
        </p:txBody>
      </p:sp>
    </p:spTree>
    <p:extLst>
      <p:ext uri="{BB962C8B-B14F-4D97-AF65-F5344CB8AC3E}">
        <p14:creationId xmlns:p14="http://schemas.microsoft.com/office/powerpoint/2010/main" val="11094252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3E81B4-C7A7-4AEE-B21F-E6AB790B6361}"/>
              </a:ext>
            </a:extLst>
          </p:cNvPr>
          <p:cNvSpPr>
            <a:spLocks noGrp="1"/>
          </p:cNvSpPr>
          <p:nvPr>
            <p:ph type="title"/>
          </p:nvPr>
        </p:nvSpPr>
        <p:spPr/>
        <p:txBody>
          <a:bodyPr/>
          <a:lstStyle/>
          <a:p>
            <a:r>
              <a:rPr lang="it-IT" dirty="0"/>
              <a:t>Art. 7 </a:t>
            </a:r>
          </a:p>
        </p:txBody>
      </p:sp>
      <p:sp>
        <p:nvSpPr>
          <p:cNvPr id="3" name="Segnaposto contenuto 2">
            <a:extLst>
              <a:ext uri="{FF2B5EF4-FFF2-40B4-BE49-F238E27FC236}">
                <a16:creationId xmlns:a16="http://schemas.microsoft.com/office/drawing/2014/main" id="{A362E223-EF17-4A74-A693-63FD6CC67F9D}"/>
              </a:ext>
            </a:extLst>
          </p:cNvPr>
          <p:cNvSpPr>
            <a:spLocks noGrp="1"/>
          </p:cNvSpPr>
          <p:nvPr>
            <p:ph idx="1"/>
          </p:nvPr>
        </p:nvSpPr>
        <p:spPr/>
        <p:txBody>
          <a:bodyPr>
            <a:normAutofit/>
          </a:bodyPr>
          <a:lstStyle/>
          <a:p>
            <a:pPr marL="0" indent="0" algn="just">
              <a:buNone/>
            </a:pPr>
            <a:r>
              <a:rPr lang="en-US" sz="2400" dirty="0"/>
              <a:t>The State and Catholic Church are, each within their own reign, independent and sovereign.</a:t>
            </a:r>
          </a:p>
          <a:p>
            <a:pPr marL="0" indent="0" algn="just">
              <a:buNone/>
            </a:pPr>
            <a:r>
              <a:rPr lang="en-US" sz="2400" dirty="0"/>
              <a:t>Their relationship is regulated by the Lateran Pacts. Amendments to these Pacts, which are accepted by both parties, do not require the procedure of constitutional amendment. </a:t>
            </a:r>
          </a:p>
          <a:p>
            <a:pPr marL="0" indent="0" algn="just">
              <a:buNone/>
            </a:pPr>
            <a:endParaRPr lang="en-US" sz="2800" dirty="0"/>
          </a:p>
          <a:p>
            <a:pPr marL="0" indent="0" algn="just">
              <a:buNone/>
            </a:pPr>
            <a:r>
              <a:rPr lang="en-US" sz="2800" dirty="0"/>
              <a:t>											</a:t>
            </a:r>
            <a:r>
              <a:rPr lang="en-US" sz="2000" dirty="0"/>
              <a:t>(</a:t>
            </a:r>
            <a:r>
              <a:rPr lang="en-US" sz="2000" dirty="0" err="1"/>
              <a:t>Stundent</a:t>
            </a:r>
            <a:r>
              <a:rPr lang="en-US" sz="2000" dirty="0"/>
              <a:t>: Alessandro </a:t>
            </a:r>
            <a:r>
              <a:rPr lang="en-US" sz="2000" dirty="0" err="1"/>
              <a:t>Sileo</a:t>
            </a:r>
            <a:r>
              <a:rPr lang="en-US" sz="2000" dirty="0"/>
              <a:t>)</a:t>
            </a:r>
            <a:endParaRPr lang="it-IT" sz="2000" dirty="0"/>
          </a:p>
          <a:p>
            <a:pPr marL="0" indent="0" algn="just">
              <a:buNone/>
            </a:pPr>
            <a:endParaRPr lang="it-IT" sz="2200" dirty="0"/>
          </a:p>
          <a:p>
            <a:pPr marL="0" indent="0">
              <a:buNone/>
            </a:pPr>
            <a:endParaRPr lang="it-IT" sz="2800" u="sng" dirty="0"/>
          </a:p>
        </p:txBody>
      </p:sp>
    </p:spTree>
    <p:extLst>
      <p:ext uri="{BB962C8B-B14F-4D97-AF65-F5344CB8AC3E}">
        <p14:creationId xmlns:p14="http://schemas.microsoft.com/office/powerpoint/2010/main" val="31491912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FB661-3126-430D-9761-A4725957B81E}"/>
              </a:ext>
            </a:extLst>
          </p:cNvPr>
          <p:cNvSpPr>
            <a:spLocks noGrp="1"/>
          </p:cNvSpPr>
          <p:nvPr>
            <p:ph type="title"/>
          </p:nvPr>
        </p:nvSpPr>
        <p:spPr/>
        <p:txBody>
          <a:bodyPr/>
          <a:lstStyle/>
          <a:p>
            <a:r>
              <a:rPr lang="it-IT" dirty="0"/>
              <a:t>Art. 7 </a:t>
            </a:r>
            <a:r>
              <a:rPr lang="it-IT" dirty="0" err="1"/>
              <a:t>Comment</a:t>
            </a:r>
            <a:endParaRPr lang="it-IT" dirty="0"/>
          </a:p>
        </p:txBody>
      </p:sp>
      <p:sp>
        <p:nvSpPr>
          <p:cNvPr id="3" name="Segnaposto contenuto 2">
            <a:extLst>
              <a:ext uri="{FF2B5EF4-FFF2-40B4-BE49-F238E27FC236}">
                <a16:creationId xmlns:a16="http://schemas.microsoft.com/office/drawing/2014/main" id="{1C0D49F4-BDAB-4D9B-A15A-AC6193D5590B}"/>
              </a:ext>
            </a:extLst>
          </p:cNvPr>
          <p:cNvSpPr>
            <a:spLocks noGrp="1"/>
          </p:cNvSpPr>
          <p:nvPr>
            <p:ph idx="1"/>
          </p:nvPr>
        </p:nvSpPr>
        <p:spPr/>
        <p:txBody>
          <a:bodyPr>
            <a:noAutofit/>
          </a:bodyPr>
          <a:lstStyle/>
          <a:p>
            <a:pPr marL="0" indent="0" algn="just">
              <a:buNone/>
            </a:pPr>
            <a:r>
              <a:rPr lang="en-US" sz="2400" dirty="0"/>
              <a:t>This article states that the state is secular, this is evident from the statement used by the constituent assembly where it is established that the state and the Catholic Church are not only  independent of each other but also sovereign that is with autonomous decision-making powers.</a:t>
            </a:r>
          </a:p>
          <a:p>
            <a:pPr marL="0" indent="0" algn="just">
              <a:buNone/>
            </a:pPr>
            <a:r>
              <a:rPr lang="en-US" sz="2400" dirty="0"/>
              <a:t>The second paragraph of the same article states that their relationships are already governed by the Lateran Pacts of the year 1929 and that any subsequent modification does not require the procedure of constitutional amendment. </a:t>
            </a:r>
          </a:p>
          <a:p>
            <a:pPr marL="0" indent="0" algn="just">
              <a:buNone/>
            </a:pPr>
            <a:r>
              <a:rPr lang="en-US" sz="2400" dirty="0"/>
              <a:t>										</a:t>
            </a:r>
            <a:r>
              <a:rPr lang="en-US" sz="2000" dirty="0"/>
              <a:t>(</a:t>
            </a:r>
            <a:r>
              <a:rPr lang="en-US" sz="2000" dirty="0" err="1"/>
              <a:t>Stundent</a:t>
            </a:r>
            <a:r>
              <a:rPr lang="en-US" sz="2000" dirty="0"/>
              <a:t>: Federico </a:t>
            </a:r>
            <a:r>
              <a:rPr lang="en-US" sz="2000" dirty="0" err="1"/>
              <a:t>Sciarrone</a:t>
            </a:r>
            <a:r>
              <a:rPr lang="en-US" sz="2000" dirty="0"/>
              <a:t>)</a:t>
            </a:r>
            <a:endParaRPr lang="it-IT" sz="2000" dirty="0"/>
          </a:p>
          <a:p>
            <a:pPr marL="0" indent="0" algn="just">
              <a:buNone/>
            </a:pPr>
            <a:endParaRPr lang="it-IT" sz="2400" dirty="0"/>
          </a:p>
          <a:p>
            <a:pPr marL="0" indent="0">
              <a:buNone/>
            </a:pPr>
            <a:endParaRPr lang="it-IT" sz="2400" dirty="0"/>
          </a:p>
        </p:txBody>
      </p:sp>
    </p:spTree>
    <p:extLst>
      <p:ext uri="{BB962C8B-B14F-4D97-AF65-F5344CB8AC3E}">
        <p14:creationId xmlns:p14="http://schemas.microsoft.com/office/powerpoint/2010/main" val="1713615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19672-10CC-4647-932A-167780D42CC1}"/>
              </a:ext>
            </a:extLst>
          </p:cNvPr>
          <p:cNvSpPr>
            <a:spLocks noGrp="1"/>
          </p:cNvSpPr>
          <p:nvPr>
            <p:ph type="title"/>
          </p:nvPr>
        </p:nvSpPr>
        <p:spPr/>
        <p:txBody>
          <a:bodyPr/>
          <a:lstStyle/>
          <a:p>
            <a:r>
              <a:rPr lang="it-IT" dirty="0"/>
              <a:t>Art. 8</a:t>
            </a:r>
          </a:p>
        </p:txBody>
      </p:sp>
      <p:sp>
        <p:nvSpPr>
          <p:cNvPr id="3" name="Segnaposto contenuto 2">
            <a:extLst>
              <a:ext uri="{FF2B5EF4-FFF2-40B4-BE49-F238E27FC236}">
                <a16:creationId xmlns:a16="http://schemas.microsoft.com/office/drawing/2014/main" id="{B117681B-FC12-4AC9-9641-EC5B46433622}"/>
              </a:ext>
            </a:extLst>
          </p:cNvPr>
          <p:cNvSpPr>
            <a:spLocks noGrp="1"/>
          </p:cNvSpPr>
          <p:nvPr>
            <p:ph idx="1"/>
          </p:nvPr>
        </p:nvSpPr>
        <p:spPr/>
        <p:txBody>
          <a:bodyPr>
            <a:noAutofit/>
          </a:bodyPr>
          <a:lstStyle/>
          <a:p>
            <a:pPr marL="0" indent="0" algn="just">
              <a:buNone/>
            </a:pPr>
            <a:r>
              <a:rPr lang="en-US" sz="2400" dirty="0"/>
              <a:t>All religious confessions are equally free before the law. </a:t>
            </a:r>
          </a:p>
          <a:p>
            <a:pPr marL="0" indent="0" algn="just">
              <a:buNone/>
            </a:pPr>
            <a:r>
              <a:rPr lang="en-US" sz="2400" dirty="0"/>
              <a:t>Confessions other than Catholicism have the right to </a:t>
            </a:r>
            <a:r>
              <a:rPr lang="en-US" sz="2400" dirty="0" err="1"/>
              <a:t>organise</a:t>
            </a:r>
            <a:r>
              <a:rPr lang="en-US" sz="2400" dirty="0"/>
              <a:t> themselves according to their own by-laws, provided they do not conflict with the Italian legal system. </a:t>
            </a:r>
          </a:p>
          <a:p>
            <a:pPr marL="0" indent="0" algn="just">
              <a:buNone/>
            </a:pPr>
            <a:r>
              <a:rPr lang="en-US" sz="2400" dirty="0"/>
              <a:t>Their relationship with the State is regulated by law, based on agreements with their representatives. </a:t>
            </a:r>
          </a:p>
          <a:p>
            <a:pPr marL="0" indent="0" algn="just">
              <a:buNone/>
            </a:pPr>
            <a:endParaRPr lang="en-US" sz="2400" dirty="0"/>
          </a:p>
          <a:p>
            <a:pPr marL="0" indent="0" algn="just">
              <a:buNone/>
            </a:pPr>
            <a:r>
              <a:rPr lang="en-US" sz="2400" dirty="0"/>
              <a:t>													</a:t>
            </a:r>
            <a:r>
              <a:rPr lang="en-US" sz="2000" dirty="0"/>
              <a:t>(</a:t>
            </a:r>
            <a:r>
              <a:rPr lang="en-US" sz="2000" dirty="0" err="1"/>
              <a:t>Stundent</a:t>
            </a:r>
            <a:r>
              <a:rPr lang="en-US" sz="2000" dirty="0"/>
              <a:t>: Sara </a:t>
            </a:r>
            <a:r>
              <a:rPr lang="en-US" sz="2000" dirty="0" err="1"/>
              <a:t>Boi</a:t>
            </a:r>
            <a:r>
              <a:rPr lang="en-US" sz="2000" dirty="0"/>
              <a:t>)</a:t>
            </a:r>
            <a:endParaRPr lang="it-IT" sz="2000" dirty="0"/>
          </a:p>
          <a:p>
            <a:pPr marL="0" indent="0" algn="just">
              <a:buNone/>
            </a:pPr>
            <a:endParaRPr lang="it-IT" sz="2400" dirty="0"/>
          </a:p>
          <a:p>
            <a:pPr marL="0" indent="0">
              <a:buNone/>
            </a:pPr>
            <a:endParaRPr lang="it-IT" sz="2400" dirty="0"/>
          </a:p>
        </p:txBody>
      </p:sp>
    </p:spTree>
    <p:extLst>
      <p:ext uri="{BB962C8B-B14F-4D97-AF65-F5344CB8AC3E}">
        <p14:creationId xmlns:p14="http://schemas.microsoft.com/office/powerpoint/2010/main" val="39652905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34387B-189B-46EA-BCA2-A1E27197F282}"/>
              </a:ext>
            </a:extLst>
          </p:cNvPr>
          <p:cNvSpPr>
            <a:spLocks noGrp="1"/>
          </p:cNvSpPr>
          <p:nvPr>
            <p:ph type="title"/>
          </p:nvPr>
        </p:nvSpPr>
        <p:spPr/>
        <p:txBody>
          <a:bodyPr/>
          <a:lstStyle/>
          <a:p>
            <a:r>
              <a:rPr lang="it-IT" dirty="0"/>
              <a:t>Art. 8 </a:t>
            </a:r>
            <a:r>
              <a:rPr lang="it-IT" dirty="0" err="1"/>
              <a:t>Comment</a:t>
            </a:r>
            <a:endParaRPr lang="it-IT" dirty="0"/>
          </a:p>
        </p:txBody>
      </p:sp>
      <p:sp>
        <p:nvSpPr>
          <p:cNvPr id="3" name="Segnaposto contenuto 2">
            <a:extLst>
              <a:ext uri="{FF2B5EF4-FFF2-40B4-BE49-F238E27FC236}">
                <a16:creationId xmlns:a16="http://schemas.microsoft.com/office/drawing/2014/main" id="{B54DF3A2-729E-4296-91CF-DDD674C3C683}"/>
              </a:ext>
            </a:extLst>
          </p:cNvPr>
          <p:cNvSpPr>
            <a:spLocks noGrp="1"/>
          </p:cNvSpPr>
          <p:nvPr>
            <p:ph idx="1"/>
          </p:nvPr>
        </p:nvSpPr>
        <p:spPr/>
        <p:txBody>
          <a:bodyPr>
            <a:noAutofit/>
          </a:bodyPr>
          <a:lstStyle/>
          <a:p>
            <a:pPr marL="0" indent="0" algn="just">
              <a:buNone/>
            </a:pPr>
            <a:r>
              <a:rPr lang="en-US" sz="2400" dirty="0"/>
              <a:t>This article states that all religious confessions are equal and free before the law. It means that they have the same dignity and no one can prevail over the others (not even the Catholic Church) but, of course, their domestic legislation must respect the principles of the Italian Legal System. Relationships between State and the others religious confessions are regulated by specific agreements reached by their respective representatives.</a:t>
            </a:r>
          </a:p>
          <a:p>
            <a:pPr marL="0" indent="0" algn="just">
              <a:buNone/>
            </a:pPr>
            <a:endParaRPr lang="en-US" sz="2400" dirty="0"/>
          </a:p>
          <a:p>
            <a:pPr marL="0" indent="0" algn="just">
              <a:buNone/>
            </a:pPr>
            <a:r>
              <a:rPr lang="en-US" sz="2400" dirty="0"/>
              <a:t>													</a:t>
            </a:r>
            <a:r>
              <a:rPr lang="en-US" sz="2000" dirty="0"/>
              <a:t>(</a:t>
            </a:r>
            <a:r>
              <a:rPr lang="en-US" sz="2000" dirty="0" err="1"/>
              <a:t>Stundent</a:t>
            </a:r>
            <a:r>
              <a:rPr lang="en-US" sz="2000" dirty="0"/>
              <a:t>: Maura Pili)</a:t>
            </a:r>
            <a:endParaRPr lang="it-IT" sz="2000" dirty="0"/>
          </a:p>
          <a:p>
            <a:pPr marL="0" indent="0" algn="just">
              <a:buNone/>
            </a:pPr>
            <a:endParaRPr lang="en-US" sz="2400" dirty="0"/>
          </a:p>
          <a:p>
            <a:pPr marL="0" indent="0">
              <a:buNone/>
            </a:pPr>
            <a:endParaRPr lang="it-IT" sz="2400" dirty="0"/>
          </a:p>
          <a:p>
            <a:pPr marL="0" indent="0">
              <a:buNone/>
            </a:pPr>
            <a:endParaRPr lang="it-IT" sz="2400" dirty="0"/>
          </a:p>
        </p:txBody>
      </p:sp>
    </p:spTree>
    <p:extLst>
      <p:ext uri="{BB962C8B-B14F-4D97-AF65-F5344CB8AC3E}">
        <p14:creationId xmlns:p14="http://schemas.microsoft.com/office/powerpoint/2010/main" val="7759461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27EF0-4D50-499B-B707-6583E6EEDAF9}"/>
              </a:ext>
            </a:extLst>
          </p:cNvPr>
          <p:cNvSpPr>
            <a:spLocks noGrp="1"/>
          </p:cNvSpPr>
          <p:nvPr>
            <p:ph type="title"/>
          </p:nvPr>
        </p:nvSpPr>
        <p:spPr/>
        <p:txBody>
          <a:bodyPr/>
          <a:lstStyle/>
          <a:p>
            <a:r>
              <a:rPr lang="it-IT" dirty="0"/>
              <a:t>Art. 19</a:t>
            </a:r>
          </a:p>
        </p:txBody>
      </p:sp>
      <p:sp>
        <p:nvSpPr>
          <p:cNvPr id="3" name="Segnaposto contenuto 2">
            <a:extLst>
              <a:ext uri="{FF2B5EF4-FFF2-40B4-BE49-F238E27FC236}">
                <a16:creationId xmlns:a16="http://schemas.microsoft.com/office/drawing/2014/main" id="{F6FF1CAD-C48F-42F0-9213-2F718F2CCFC1}"/>
              </a:ext>
            </a:extLst>
          </p:cNvPr>
          <p:cNvSpPr>
            <a:spLocks noGrp="1"/>
          </p:cNvSpPr>
          <p:nvPr>
            <p:ph idx="1"/>
          </p:nvPr>
        </p:nvSpPr>
        <p:spPr/>
        <p:txBody>
          <a:bodyPr>
            <a:normAutofit/>
          </a:bodyPr>
          <a:lstStyle/>
          <a:p>
            <a:pPr marL="0" indent="0">
              <a:buNone/>
            </a:pPr>
            <a:r>
              <a:rPr lang="en-US" sz="2400" dirty="0"/>
              <a:t>Everyone is entitled to freely profess religious beliefs in any form, individually or with others, to promote them, and to celebrate rites in public or in private, provided they are not offensive to public morality. </a:t>
            </a:r>
          </a:p>
          <a:p>
            <a:pPr marL="0" indent="0">
              <a:buNone/>
            </a:pPr>
            <a:endParaRPr lang="en-US" sz="2400" dirty="0"/>
          </a:p>
          <a:p>
            <a:pPr marL="0" indent="0">
              <a:buNone/>
            </a:pPr>
            <a:r>
              <a:rPr lang="en-US" sz="2000" dirty="0"/>
              <a:t>											(</a:t>
            </a:r>
            <a:r>
              <a:rPr lang="en-US" sz="2000" dirty="0" err="1"/>
              <a:t>Stundent</a:t>
            </a:r>
            <a:r>
              <a:rPr lang="en-US" sz="2000" dirty="0"/>
              <a:t>: Chiara Giordano)</a:t>
            </a:r>
            <a:endParaRPr lang="it-IT" sz="2000" dirty="0"/>
          </a:p>
          <a:p>
            <a:pPr marL="0" indent="0">
              <a:buNone/>
            </a:pPr>
            <a:endParaRPr lang="it-IT" sz="2400" dirty="0"/>
          </a:p>
          <a:p>
            <a:pPr marL="0" indent="0">
              <a:buNone/>
            </a:pPr>
            <a:endParaRPr lang="it-IT" sz="2400" dirty="0"/>
          </a:p>
        </p:txBody>
      </p:sp>
    </p:spTree>
    <p:extLst>
      <p:ext uri="{BB962C8B-B14F-4D97-AF65-F5344CB8AC3E}">
        <p14:creationId xmlns:p14="http://schemas.microsoft.com/office/powerpoint/2010/main" val="26450873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1EBB5-6445-40CB-8D95-090E63BB5BC8}"/>
              </a:ext>
            </a:extLst>
          </p:cNvPr>
          <p:cNvSpPr>
            <a:spLocks noGrp="1"/>
          </p:cNvSpPr>
          <p:nvPr>
            <p:ph type="title"/>
          </p:nvPr>
        </p:nvSpPr>
        <p:spPr/>
        <p:txBody>
          <a:bodyPr/>
          <a:lstStyle/>
          <a:p>
            <a:r>
              <a:rPr lang="it-IT" dirty="0"/>
              <a:t>Art. 19 </a:t>
            </a:r>
            <a:r>
              <a:rPr lang="it-IT" dirty="0" err="1"/>
              <a:t>Comment</a:t>
            </a:r>
            <a:endParaRPr lang="it-IT" dirty="0"/>
          </a:p>
        </p:txBody>
      </p:sp>
      <p:sp>
        <p:nvSpPr>
          <p:cNvPr id="3" name="Segnaposto contenuto 2">
            <a:extLst>
              <a:ext uri="{FF2B5EF4-FFF2-40B4-BE49-F238E27FC236}">
                <a16:creationId xmlns:a16="http://schemas.microsoft.com/office/drawing/2014/main" id="{458D4534-6DBB-40B0-9D0A-B4B68017D270}"/>
              </a:ext>
            </a:extLst>
          </p:cNvPr>
          <p:cNvSpPr>
            <a:spLocks noGrp="1"/>
          </p:cNvSpPr>
          <p:nvPr>
            <p:ph idx="1"/>
          </p:nvPr>
        </p:nvSpPr>
        <p:spPr/>
        <p:txBody>
          <a:bodyPr>
            <a:normAutofit lnSpcReduction="10000"/>
          </a:bodyPr>
          <a:lstStyle/>
          <a:p>
            <a:pPr marL="0" indent="0">
              <a:buNone/>
            </a:pPr>
            <a:r>
              <a:rPr lang="en-US" sz="2400" dirty="0"/>
              <a:t>This article states religious freedom considered as the freedom to have or not to have a religious belief. This freedom can be exercised in any form, whether individual or collective and every manifestation, as well as any act of proselytism, must respect not only the principles of the legal system, but also morality (which is the collective feeling of morality of a people in a particular historical moment).</a:t>
            </a:r>
            <a:endParaRPr lang="it-IT" sz="2400" dirty="0"/>
          </a:p>
          <a:p>
            <a:pPr marL="0" indent="0">
              <a:buNone/>
            </a:pPr>
            <a:endParaRPr lang="it-IT" sz="2400" dirty="0"/>
          </a:p>
          <a:p>
            <a:pPr marL="0" indent="0">
              <a:buNone/>
            </a:pPr>
            <a:r>
              <a:rPr lang="en-US" sz="2000" dirty="0"/>
              <a:t>											(</a:t>
            </a:r>
            <a:r>
              <a:rPr lang="en-US" sz="2000" dirty="0" err="1"/>
              <a:t>Stundent</a:t>
            </a:r>
            <a:r>
              <a:rPr lang="en-US" sz="2000" dirty="0"/>
              <a:t>: Angelo </a:t>
            </a:r>
            <a:r>
              <a:rPr lang="en-US" sz="2000" dirty="0" err="1"/>
              <a:t>Melchiorre</a:t>
            </a:r>
            <a:r>
              <a:rPr lang="en-US" sz="2000" dirty="0"/>
              <a:t>)</a:t>
            </a:r>
            <a:endParaRPr lang="it-IT" sz="2000" dirty="0"/>
          </a:p>
          <a:p>
            <a:pPr marL="0" indent="0">
              <a:buNone/>
            </a:pPr>
            <a:endParaRPr lang="it-IT" sz="2400" dirty="0"/>
          </a:p>
        </p:txBody>
      </p:sp>
    </p:spTree>
    <p:extLst>
      <p:ext uri="{BB962C8B-B14F-4D97-AF65-F5344CB8AC3E}">
        <p14:creationId xmlns:p14="http://schemas.microsoft.com/office/powerpoint/2010/main" val="8058999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0C83B-200D-46C5-BB55-551A26734885}"/>
              </a:ext>
            </a:extLst>
          </p:cNvPr>
          <p:cNvSpPr>
            <a:spLocks noGrp="1"/>
          </p:cNvSpPr>
          <p:nvPr>
            <p:ph type="title"/>
          </p:nvPr>
        </p:nvSpPr>
        <p:spPr/>
        <p:txBody>
          <a:bodyPr/>
          <a:lstStyle/>
          <a:p>
            <a:r>
              <a:rPr lang="it-IT" dirty="0"/>
              <a:t>Art. 20</a:t>
            </a:r>
          </a:p>
        </p:txBody>
      </p:sp>
      <p:sp>
        <p:nvSpPr>
          <p:cNvPr id="3" name="Segnaposto contenuto 2">
            <a:extLst>
              <a:ext uri="{FF2B5EF4-FFF2-40B4-BE49-F238E27FC236}">
                <a16:creationId xmlns:a16="http://schemas.microsoft.com/office/drawing/2014/main" id="{180C8978-F76F-48AE-B499-9D8829A0EFF3}"/>
              </a:ext>
            </a:extLst>
          </p:cNvPr>
          <p:cNvSpPr>
            <a:spLocks noGrp="1"/>
          </p:cNvSpPr>
          <p:nvPr>
            <p:ph idx="1"/>
          </p:nvPr>
        </p:nvSpPr>
        <p:spPr/>
        <p:txBody>
          <a:bodyPr>
            <a:normAutofit/>
          </a:bodyPr>
          <a:lstStyle/>
          <a:p>
            <a:pPr marL="0" indent="0">
              <a:buNone/>
            </a:pPr>
            <a:r>
              <a:rPr lang="en-US" sz="2400" dirty="0"/>
              <a:t>For associations or institutions, their ecclesiastical character or religious or confessional aims do not justify special legal limitations or fiscal burdens regarding their establishment, legal capacity, or any of their activities. </a:t>
            </a:r>
            <a:endParaRPr lang="it-IT" sz="2400" dirty="0"/>
          </a:p>
          <a:p>
            <a:pPr marL="0" indent="0">
              <a:buNone/>
            </a:pPr>
            <a:endParaRPr lang="it-IT" sz="2400" dirty="0"/>
          </a:p>
          <a:p>
            <a:pPr marL="0" indent="0">
              <a:buNone/>
            </a:pPr>
            <a:r>
              <a:rPr lang="it-IT" sz="2000" dirty="0"/>
              <a:t>											</a:t>
            </a:r>
            <a:r>
              <a:rPr lang="en-US" sz="2000" dirty="0"/>
              <a:t>(</a:t>
            </a:r>
            <a:r>
              <a:rPr lang="en-US" sz="2000" dirty="0" err="1"/>
              <a:t>Stundent</a:t>
            </a:r>
            <a:r>
              <a:rPr lang="en-US" sz="2000" dirty="0"/>
              <a:t>: </a:t>
            </a:r>
            <a:r>
              <a:rPr lang="en-US" sz="2000" dirty="0" err="1"/>
              <a:t>Giorgia</a:t>
            </a:r>
            <a:r>
              <a:rPr lang="en-US" sz="2000" dirty="0"/>
              <a:t> Garibaldi)</a:t>
            </a:r>
            <a:endParaRPr lang="it-IT" sz="2000" dirty="0"/>
          </a:p>
          <a:p>
            <a:pPr marL="0" indent="0">
              <a:buNone/>
            </a:pPr>
            <a:endParaRPr lang="it-IT" sz="2400" dirty="0"/>
          </a:p>
        </p:txBody>
      </p:sp>
    </p:spTree>
    <p:extLst>
      <p:ext uri="{BB962C8B-B14F-4D97-AF65-F5344CB8AC3E}">
        <p14:creationId xmlns:p14="http://schemas.microsoft.com/office/powerpoint/2010/main" val="9246173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09B056-D01A-4EFF-A23E-D4177621CD2A}"/>
              </a:ext>
            </a:extLst>
          </p:cNvPr>
          <p:cNvSpPr>
            <a:spLocks noGrp="1"/>
          </p:cNvSpPr>
          <p:nvPr>
            <p:ph type="title"/>
          </p:nvPr>
        </p:nvSpPr>
        <p:spPr/>
        <p:txBody>
          <a:bodyPr/>
          <a:lstStyle/>
          <a:p>
            <a:r>
              <a:rPr lang="it-IT" dirty="0"/>
              <a:t>Art. 20 </a:t>
            </a:r>
            <a:r>
              <a:rPr lang="it-IT" dirty="0" err="1"/>
              <a:t>Comment</a:t>
            </a:r>
            <a:endParaRPr lang="it-IT" dirty="0"/>
          </a:p>
        </p:txBody>
      </p:sp>
      <p:sp>
        <p:nvSpPr>
          <p:cNvPr id="3" name="Segnaposto contenuto 2">
            <a:extLst>
              <a:ext uri="{FF2B5EF4-FFF2-40B4-BE49-F238E27FC236}">
                <a16:creationId xmlns:a16="http://schemas.microsoft.com/office/drawing/2014/main" id="{557CDB26-409D-43C5-93F1-3310225D9A30}"/>
              </a:ext>
            </a:extLst>
          </p:cNvPr>
          <p:cNvSpPr>
            <a:spLocks noGrp="1"/>
          </p:cNvSpPr>
          <p:nvPr>
            <p:ph idx="1"/>
          </p:nvPr>
        </p:nvSpPr>
        <p:spPr/>
        <p:txBody>
          <a:bodyPr>
            <a:normAutofit/>
          </a:bodyPr>
          <a:lstStyle/>
          <a:p>
            <a:pPr marL="0" indent="0">
              <a:buNone/>
            </a:pPr>
            <a:r>
              <a:rPr lang="it-IT" sz="2400" dirty="0" err="1"/>
              <a:t>Considering</a:t>
            </a:r>
            <a:r>
              <a:rPr lang="it-IT" sz="2400" dirty="0"/>
              <a:t> </a:t>
            </a:r>
            <a:r>
              <a:rPr lang="it-IT" sz="2400" dirty="0" err="1"/>
              <a:t>religious</a:t>
            </a:r>
            <a:r>
              <a:rPr lang="it-IT" sz="2400" dirty="0"/>
              <a:t> liberty, </a:t>
            </a:r>
            <a:r>
              <a:rPr lang="it-IT" sz="2400" dirty="0" err="1"/>
              <a:t>also</a:t>
            </a:r>
            <a:r>
              <a:rPr lang="it-IT" sz="2400" dirty="0"/>
              <a:t> </a:t>
            </a:r>
            <a:r>
              <a:rPr lang="it-IT" sz="2400" dirty="0" err="1"/>
              <a:t>exercisable</a:t>
            </a:r>
            <a:r>
              <a:rPr lang="it-IT" sz="2400" dirty="0"/>
              <a:t> in </a:t>
            </a:r>
            <a:r>
              <a:rPr lang="it-IT" sz="2400" dirty="0" err="1"/>
              <a:t>collective</a:t>
            </a:r>
            <a:r>
              <a:rPr lang="it-IT" sz="2400" dirty="0"/>
              <a:t> </a:t>
            </a:r>
            <a:r>
              <a:rPr lang="it-IT" sz="2400" dirty="0" err="1"/>
              <a:t>form</a:t>
            </a:r>
            <a:r>
              <a:rPr lang="it-IT" sz="2400" dirty="0"/>
              <a:t>, </a:t>
            </a:r>
            <a:r>
              <a:rPr lang="it-IT" sz="2400" dirty="0" err="1"/>
              <a:t>this</a:t>
            </a:r>
            <a:r>
              <a:rPr lang="it-IT" sz="2400" dirty="0"/>
              <a:t> </a:t>
            </a:r>
            <a:r>
              <a:rPr lang="it-IT" sz="2400" dirty="0" err="1"/>
              <a:t>article</a:t>
            </a:r>
            <a:r>
              <a:rPr lang="it-IT" sz="2400" dirty="0"/>
              <a:t> </a:t>
            </a:r>
            <a:r>
              <a:rPr lang="it-IT" sz="2400" dirty="0" err="1"/>
              <a:t>states</a:t>
            </a:r>
            <a:r>
              <a:rPr lang="it-IT" sz="2400" dirty="0"/>
              <a:t> </a:t>
            </a:r>
            <a:r>
              <a:rPr lang="it-IT" sz="2400" dirty="0" err="1"/>
              <a:t>that</a:t>
            </a:r>
            <a:r>
              <a:rPr lang="it-IT" sz="2400" dirty="0"/>
              <a:t> </a:t>
            </a:r>
            <a:r>
              <a:rPr lang="it-IT" sz="2400" dirty="0" err="1"/>
              <a:t>religious</a:t>
            </a:r>
            <a:r>
              <a:rPr lang="it-IT" sz="2400" dirty="0"/>
              <a:t> </a:t>
            </a:r>
            <a:r>
              <a:rPr lang="it-IT" sz="2400" dirty="0" err="1"/>
              <a:t>associations</a:t>
            </a:r>
            <a:r>
              <a:rPr lang="it-IT" sz="2400" dirty="0"/>
              <a:t> must </a:t>
            </a:r>
            <a:r>
              <a:rPr lang="it-IT" sz="2400" dirty="0" err="1"/>
              <a:t>not</a:t>
            </a:r>
            <a:r>
              <a:rPr lang="it-IT" sz="2400" dirty="0"/>
              <a:t> </a:t>
            </a:r>
            <a:r>
              <a:rPr lang="it-IT" sz="2400" dirty="0" err="1"/>
              <a:t>have</a:t>
            </a:r>
            <a:r>
              <a:rPr lang="it-IT" sz="2400" dirty="0"/>
              <a:t> </a:t>
            </a:r>
            <a:r>
              <a:rPr lang="it-IT" sz="2400" dirty="0" err="1"/>
              <a:t>any</a:t>
            </a:r>
            <a:r>
              <a:rPr lang="it-IT" sz="2400" dirty="0"/>
              <a:t> </a:t>
            </a:r>
            <a:r>
              <a:rPr lang="it-IT" sz="2400" dirty="0" err="1"/>
              <a:t>limits</a:t>
            </a:r>
            <a:r>
              <a:rPr lang="it-IT" sz="2400" dirty="0"/>
              <a:t> or fiscal burdens by the state.</a:t>
            </a:r>
          </a:p>
          <a:p>
            <a:pPr marL="0" indent="0">
              <a:buNone/>
            </a:pPr>
            <a:endParaRPr lang="it-IT" sz="2400" dirty="0"/>
          </a:p>
          <a:p>
            <a:pPr marL="0" indent="0">
              <a:buNone/>
            </a:pPr>
            <a:r>
              <a:rPr lang="it-IT" sz="2000" dirty="0"/>
              <a:t>											</a:t>
            </a:r>
            <a:r>
              <a:rPr lang="en-US" sz="2000" dirty="0"/>
              <a:t>(</a:t>
            </a:r>
            <a:r>
              <a:rPr lang="en-US" sz="2000" dirty="0" err="1"/>
              <a:t>Stundent</a:t>
            </a:r>
            <a:r>
              <a:rPr lang="en-US" sz="2000" dirty="0"/>
              <a:t>: </a:t>
            </a:r>
            <a:r>
              <a:rPr lang="en-US" sz="2000" dirty="0" err="1"/>
              <a:t>Nicolò</a:t>
            </a:r>
            <a:r>
              <a:rPr lang="en-US" sz="2000" dirty="0"/>
              <a:t> De Felice)</a:t>
            </a:r>
            <a:endParaRPr lang="it-IT" sz="2000" dirty="0"/>
          </a:p>
          <a:p>
            <a:pPr marL="0" indent="0">
              <a:buNone/>
            </a:pPr>
            <a:endParaRPr lang="it-IT" sz="2400" dirty="0"/>
          </a:p>
          <a:p>
            <a:pPr marL="0" indent="0">
              <a:buNone/>
            </a:pPr>
            <a:endParaRPr lang="it-IT" sz="2400" dirty="0"/>
          </a:p>
        </p:txBody>
      </p:sp>
    </p:spTree>
    <p:extLst>
      <p:ext uri="{BB962C8B-B14F-4D97-AF65-F5344CB8AC3E}">
        <p14:creationId xmlns:p14="http://schemas.microsoft.com/office/powerpoint/2010/main" val="33728886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F1589FAE-B737-4EE5-8B8C-12CC13DC0799}"/>
              </a:ext>
            </a:extLst>
          </p:cNvPr>
          <p:cNvSpPr>
            <a:spLocks noGrp="1"/>
          </p:cNvSpPr>
          <p:nvPr>
            <p:ph type="title"/>
          </p:nvPr>
        </p:nvSpPr>
        <p:spPr/>
        <p:txBody>
          <a:bodyPr>
            <a:normAutofit/>
          </a:bodyPr>
          <a:lstStyle/>
          <a:p>
            <a:pPr algn="just"/>
            <a:r>
              <a:rPr lang="it-IT" sz="2400" dirty="0">
                <a:solidFill>
                  <a:schemeClr val="tx1"/>
                </a:solidFill>
              </a:rPr>
              <a:t>The </a:t>
            </a:r>
            <a:r>
              <a:rPr lang="it-IT" sz="2400" dirty="0" err="1">
                <a:solidFill>
                  <a:schemeClr val="tx1"/>
                </a:solidFill>
              </a:rPr>
              <a:t>Italian</a:t>
            </a:r>
            <a:r>
              <a:rPr lang="it-IT" sz="2400" dirty="0">
                <a:solidFill>
                  <a:schemeClr val="tx1"/>
                </a:solidFill>
              </a:rPr>
              <a:t> </a:t>
            </a:r>
            <a:r>
              <a:rPr lang="it-IT" sz="2400" dirty="0" err="1">
                <a:solidFill>
                  <a:schemeClr val="tx1"/>
                </a:solidFill>
              </a:rPr>
              <a:t>constituion</a:t>
            </a:r>
            <a:r>
              <a:rPr lang="it-IT" sz="2400" dirty="0">
                <a:solidFill>
                  <a:schemeClr val="tx1"/>
                </a:solidFill>
              </a:rPr>
              <a:t> </a:t>
            </a:r>
            <a:r>
              <a:rPr lang="it-IT" sz="2400" dirty="0" err="1">
                <a:solidFill>
                  <a:schemeClr val="tx1"/>
                </a:solidFill>
              </a:rPr>
              <a:t>came</a:t>
            </a:r>
            <a:r>
              <a:rPr lang="it-IT" sz="2400" dirty="0">
                <a:solidFill>
                  <a:schemeClr val="tx1"/>
                </a:solidFill>
              </a:rPr>
              <a:t> </a:t>
            </a:r>
            <a:r>
              <a:rPr lang="it-IT" sz="2400" dirty="0" err="1">
                <a:solidFill>
                  <a:schemeClr val="tx1"/>
                </a:solidFill>
              </a:rPr>
              <a:t>into</a:t>
            </a:r>
            <a:r>
              <a:rPr lang="it-IT" sz="2400" dirty="0">
                <a:solidFill>
                  <a:schemeClr val="tx1"/>
                </a:solidFill>
              </a:rPr>
              <a:t> force on </a:t>
            </a:r>
            <a:r>
              <a:rPr lang="it-IT" sz="2400" dirty="0" err="1">
                <a:solidFill>
                  <a:schemeClr val="tx1"/>
                </a:solidFill>
              </a:rPr>
              <a:t>January</a:t>
            </a:r>
            <a:r>
              <a:rPr lang="it-IT" sz="2400" dirty="0">
                <a:solidFill>
                  <a:schemeClr val="tx1"/>
                </a:solidFill>
              </a:rPr>
              <a:t> 1, 1948 and </a:t>
            </a:r>
            <a:r>
              <a:rPr lang="it-IT" sz="2400" dirty="0" err="1">
                <a:solidFill>
                  <a:schemeClr val="tx1"/>
                </a:solidFill>
              </a:rPr>
              <a:t>was</a:t>
            </a:r>
            <a:r>
              <a:rPr lang="it-IT" sz="2400" dirty="0">
                <a:solidFill>
                  <a:schemeClr val="tx1"/>
                </a:solidFill>
              </a:rPr>
              <a:t> </a:t>
            </a:r>
            <a:r>
              <a:rPr lang="it-IT" sz="2400" dirty="0" err="1">
                <a:solidFill>
                  <a:schemeClr val="tx1"/>
                </a:solidFill>
              </a:rPr>
              <a:t>drawn</a:t>
            </a:r>
            <a:r>
              <a:rPr lang="it-IT" sz="2400" dirty="0">
                <a:solidFill>
                  <a:schemeClr val="tx1"/>
                </a:solidFill>
              </a:rPr>
              <a:t> up by the </a:t>
            </a:r>
            <a:r>
              <a:rPr lang="it-IT" sz="2400" dirty="0" err="1">
                <a:solidFill>
                  <a:schemeClr val="tx1"/>
                </a:solidFill>
              </a:rPr>
              <a:t>constituent</a:t>
            </a:r>
            <a:r>
              <a:rPr lang="it-IT" sz="2400" dirty="0">
                <a:solidFill>
                  <a:schemeClr val="tx1"/>
                </a:solidFill>
              </a:rPr>
              <a:t> assembly following the referendum on </a:t>
            </a:r>
            <a:r>
              <a:rPr lang="it-IT" sz="2400" dirty="0" err="1">
                <a:solidFill>
                  <a:schemeClr val="tx1"/>
                </a:solidFill>
              </a:rPr>
              <a:t>June</a:t>
            </a:r>
            <a:r>
              <a:rPr lang="it-IT" sz="2400" dirty="0">
                <a:solidFill>
                  <a:schemeClr val="tx1"/>
                </a:solidFill>
              </a:rPr>
              <a:t> 2, 1946 with </a:t>
            </a:r>
            <a:r>
              <a:rPr lang="it-IT" sz="2400" dirty="0" err="1">
                <a:solidFill>
                  <a:schemeClr val="tx1"/>
                </a:solidFill>
              </a:rPr>
              <a:t>which</a:t>
            </a:r>
            <a:r>
              <a:rPr lang="it-IT" sz="2400" dirty="0">
                <a:solidFill>
                  <a:schemeClr val="tx1"/>
                </a:solidFill>
              </a:rPr>
              <a:t> the </a:t>
            </a:r>
            <a:r>
              <a:rPr lang="it-IT" sz="2400" dirty="0" err="1">
                <a:solidFill>
                  <a:schemeClr val="tx1"/>
                </a:solidFill>
              </a:rPr>
              <a:t>Italian</a:t>
            </a:r>
            <a:r>
              <a:rPr lang="it-IT" sz="2400" dirty="0">
                <a:solidFill>
                  <a:schemeClr val="tx1"/>
                </a:solidFill>
              </a:rPr>
              <a:t> people </a:t>
            </a:r>
            <a:r>
              <a:rPr lang="it-IT" sz="2400" dirty="0" err="1">
                <a:solidFill>
                  <a:schemeClr val="tx1"/>
                </a:solidFill>
              </a:rPr>
              <a:t>chose</a:t>
            </a:r>
            <a:r>
              <a:rPr lang="it-IT" sz="2400" dirty="0">
                <a:solidFill>
                  <a:schemeClr val="tx1"/>
                </a:solidFill>
              </a:rPr>
              <a:t> the Republic. 	</a:t>
            </a:r>
            <a:endParaRPr lang="it-IT" sz="2400" dirty="0"/>
          </a:p>
        </p:txBody>
      </p:sp>
      <p:sp>
        <p:nvSpPr>
          <p:cNvPr id="7" name="Segnaposto contenuto 6">
            <a:extLst>
              <a:ext uri="{FF2B5EF4-FFF2-40B4-BE49-F238E27FC236}">
                <a16:creationId xmlns:a16="http://schemas.microsoft.com/office/drawing/2014/main" id="{E08CFA6C-E1AA-4422-BBF0-000FF825BD72}"/>
              </a:ext>
            </a:extLst>
          </p:cNvPr>
          <p:cNvSpPr>
            <a:spLocks noGrp="1"/>
          </p:cNvSpPr>
          <p:nvPr>
            <p:ph type="body" idx="1"/>
          </p:nvPr>
        </p:nvSpPr>
        <p:spPr/>
        <p:txBody>
          <a:bodyPr/>
          <a:lstStyle/>
          <a:p>
            <a:pPr marL="0" indent="0" algn="r">
              <a:buNone/>
            </a:pPr>
            <a:r>
              <a:rPr lang="it-IT" b="1" dirty="0">
                <a:solidFill>
                  <a:schemeClr val="tx1"/>
                </a:solidFill>
              </a:rPr>
              <a:t>	</a:t>
            </a:r>
            <a:r>
              <a:rPr lang="it-IT" dirty="0">
                <a:solidFill>
                  <a:schemeClr val="tx1"/>
                </a:solidFill>
              </a:rPr>
              <a:t>(</a:t>
            </a:r>
            <a:r>
              <a:rPr lang="it-IT" dirty="0" err="1">
                <a:solidFill>
                  <a:schemeClr val="tx1"/>
                </a:solidFill>
              </a:rPr>
              <a:t>Student</a:t>
            </a:r>
            <a:r>
              <a:rPr lang="it-IT" dirty="0">
                <a:solidFill>
                  <a:schemeClr val="tx1"/>
                </a:solidFill>
              </a:rPr>
              <a:t>: Alessandro Landini)</a:t>
            </a:r>
          </a:p>
        </p:txBody>
      </p:sp>
    </p:spTree>
    <p:extLst>
      <p:ext uri="{BB962C8B-B14F-4D97-AF65-F5344CB8AC3E}">
        <p14:creationId xmlns:p14="http://schemas.microsoft.com/office/powerpoint/2010/main" val="2281558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B1234-6841-4C23-93B8-64E4EAF0FC5F}"/>
              </a:ext>
            </a:extLst>
          </p:cNvPr>
          <p:cNvSpPr>
            <a:spLocks noGrp="1"/>
          </p:cNvSpPr>
          <p:nvPr>
            <p:ph type="title"/>
          </p:nvPr>
        </p:nvSpPr>
        <p:spPr/>
        <p:txBody>
          <a:bodyPr/>
          <a:lstStyle/>
          <a:p>
            <a:r>
              <a:rPr lang="it-IT" dirty="0"/>
              <a:t>In the end</a:t>
            </a:r>
          </a:p>
        </p:txBody>
      </p:sp>
      <p:sp>
        <p:nvSpPr>
          <p:cNvPr id="3" name="Segnaposto contenuto 2">
            <a:extLst>
              <a:ext uri="{FF2B5EF4-FFF2-40B4-BE49-F238E27FC236}">
                <a16:creationId xmlns:a16="http://schemas.microsoft.com/office/drawing/2014/main" id="{0D2164F2-8324-4916-88B1-30B9300B817C}"/>
              </a:ext>
            </a:extLst>
          </p:cNvPr>
          <p:cNvSpPr>
            <a:spLocks noGrp="1"/>
          </p:cNvSpPr>
          <p:nvPr>
            <p:ph idx="1"/>
          </p:nvPr>
        </p:nvSpPr>
        <p:spPr/>
        <p:txBody>
          <a:bodyPr>
            <a:normAutofit fontScale="92500"/>
          </a:bodyPr>
          <a:lstStyle/>
          <a:p>
            <a:pPr marL="0" indent="0" algn="just">
              <a:buNone/>
            </a:pPr>
            <a:r>
              <a:rPr lang="en-US" sz="2400" dirty="0"/>
              <a:t>The legal rules just examined are in harmony with the indications provided by the 1948 Universal Declaration of Human Rights where, in article 18, it is stated that "Everyone has the right to freedom of thought, conscience and religion; this right includes freedom to change  religion or belief, and freedom, either alone or in community with others and in public or private, to manifest his religion or belief in teaching, practice, worship and observance. “</a:t>
            </a:r>
          </a:p>
          <a:p>
            <a:pPr marL="0" indent="0" algn="just">
              <a:buNone/>
            </a:pPr>
            <a:endParaRPr lang="en-US" sz="2400" dirty="0"/>
          </a:p>
          <a:p>
            <a:pPr marL="0" indent="0" algn="just">
              <a:buNone/>
            </a:pPr>
            <a:r>
              <a:rPr lang="en-US" sz="2400" dirty="0"/>
              <a:t>										(</a:t>
            </a:r>
            <a:r>
              <a:rPr lang="en-US" sz="2400" dirty="0" err="1"/>
              <a:t>Stundent</a:t>
            </a:r>
            <a:r>
              <a:rPr lang="en-US" sz="2400" dirty="0"/>
              <a:t>: </a:t>
            </a:r>
            <a:r>
              <a:rPr lang="it-IT" sz="2400" dirty="0"/>
              <a:t>Arianna </a:t>
            </a:r>
            <a:r>
              <a:rPr lang="it-IT" sz="2400" dirty="0" err="1"/>
              <a:t>Saguato</a:t>
            </a:r>
            <a:r>
              <a:rPr lang="it-IT" sz="2400" dirty="0"/>
              <a:t>)</a:t>
            </a:r>
          </a:p>
          <a:p>
            <a:pPr marL="0" indent="0" algn="just">
              <a:buNone/>
            </a:pPr>
            <a:endParaRPr lang="en-US" sz="2400" dirty="0"/>
          </a:p>
          <a:p>
            <a:pPr marL="0" indent="0" algn="just">
              <a:buNone/>
            </a:pPr>
            <a:endParaRPr lang="it-IT" sz="2400" dirty="0"/>
          </a:p>
        </p:txBody>
      </p:sp>
    </p:spTree>
    <p:extLst>
      <p:ext uri="{BB962C8B-B14F-4D97-AF65-F5344CB8AC3E}">
        <p14:creationId xmlns:p14="http://schemas.microsoft.com/office/powerpoint/2010/main" val="2998161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ttangolo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5" name="Immagine 4" descr="punti chiari">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olo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rtlCol="0">
            <a:normAutofit/>
          </a:bodyPr>
          <a:lstStyle/>
          <a:p>
            <a:pPr rtl="0"/>
            <a:r>
              <a:rPr lang="it-IT" dirty="0"/>
              <a:t>5°A SIA</a:t>
            </a:r>
          </a:p>
        </p:txBody>
      </p:sp>
      <p:sp>
        <p:nvSpPr>
          <p:cNvPr id="3" name="Sottotitolo 2">
            <a:extLst>
              <a:ext uri="{FF2B5EF4-FFF2-40B4-BE49-F238E27FC236}">
                <a16:creationId xmlns:a16="http://schemas.microsoft.com/office/drawing/2014/main" id="{96D75439-C766-134A-A0D0-BE002D8B0AAD}"/>
              </a:ext>
            </a:extLst>
          </p:cNvPr>
          <p:cNvSpPr>
            <a:spLocks noGrp="1"/>
          </p:cNvSpPr>
          <p:nvPr>
            <p:ph type="subTitle" idx="1"/>
          </p:nvPr>
        </p:nvSpPr>
        <p:spPr>
          <a:xfrm>
            <a:off x="2589213" y="4777379"/>
            <a:ext cx="8915399" cy="1126283"/>
          </a:xfrm>
        </p:spPr>
        <p:txBody>
          <a:bodyPr rtlCol="0">
            <a:normAutofit/>
          </a:bodyPr>
          <a:lstStyle/>
          <a:p>
            <a:pPr rtl="0"/>
            <a:r>
              <a:rPr lang="it-IT" dirty="0" err="1"/>
              <a:t>a.s.</a:t>
            </a:r>
            <a:r>
              <a:rPr lang="it-IT" dirty="0"/>
              <a:t> 2019/2020</a:t>
            </a:r>
          </a:p>
        </p:txBody>
      </p:sp>
      <p:grpSp>
        <p:nvGrpSpPr>
          <p:cNvPr id="12" name="Gruppo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igura a mano libera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igura a mano libera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igura a mano libera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igura a mano libera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igura a mano libera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igura a mano libera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igura a mano libera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igura a mano libera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igura a mano libera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igura a mano libera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igura a mano libera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igura a mano libera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uppo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igura a mano libera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igura a mano libera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igura a mano libera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igura a mano libera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igura a mano libera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igura a mano libera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igura a mano libera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igura a mano libera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igura a mano libera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igura a mano libera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igura a mano libera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igura a mano libera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ttangolo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2" name="Figura a mano libera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Tree>
    <p:extLst>
      <p:ext uri="{BB962C8B-B14F-4D97-AF65-F5344CB8AC3E}">
        <p14:creationId xmlns:p14="http://schemas.microsoft.com/office/powerpoint/2010/main" val="4063739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6DB0DA-1C38-4D04-97A8-920368EFD3B7}"/>
              </a:ext>
            </a:extLst>
          </p:cNvPr>
          <p:cNvSpPr>
            <a:spLocks noGrp="1"/>
          </p:cNvSpPr>
          <p:nvPr>
            <p:ph type="title"/>
          </p:nvPr>
        </p:nvSpPr>
        <p:spPr>
          <a:xfrm>
            <a:off x="2589211" y="861270"/>
            <a:ext cx="8915399" cy="3117040"/>
          </a:xfrm>
        </p:spPr>
        <p:txBody>
          <a:bodyPr>
            <a:noAutofit/>
          </a:bodyPr>
          <a:lstStyle/>
          <a:p>
            <a:r>
              <a:rPr lang="it-IT" sz="2400" dirty="0">
                <a:solidFill>
                  <a:schemeClr val="tx1"/>
                </a:solidFill>
              </a:rPr>
              <a:t>The </a:t>
            </a:r>
            <a:r>
              <a:rPr lang="it-IT" sz="2400" dirty="0" err="1">
                <a:solidFill>
                  <a:schemeClr val="tx1"/>
                </a:solidFill>
              </a:rPr>
              <a:t>Italian</a:t>
            </a:r>
            <a:r>
              <a:rPr lang="it-IT" sz="2400" dirty="0">
                <a:solidFill>
                  <a:schemeClr val="tx1"/>
                </a:solidFill>
              </a:rPr>
              <a:t> </a:t>
            </a:r>
            <a:r>
              <a:rPr lang="it-IT" sz="2400" dirty="0" err="1">
                <a:solidFill>
                  <a:schemeClr val="tx1"/>
                </a:solidFill>
              </a:rPr>
              <a:t>Constitution</a:t>
            </a:r>
            <a:r>
              <a:rPr lang="it-IT" sz="2400" dirty="0">
                <a:solidFill>
                  <a:schemeClr val="tx1"/>
                </a:solidFill>
              </a:rPr>
              <a:t> </a:t>
            </a:r>
            <a:r>
              <a:rPr lang="it-IT" sz="2400" dirty="0" err="1">
                <a:solidFill>
                  <a:schemeClr val="tx1"/>
                </a:solidFill>
              </a:rPr>
              <a:t>is</a:t>
            </a:r>
            <a:r>
              <a:rPr lang="it-IT" sz="2400" dirty="0">
                <a:solidFill>
                  <a:schemeClr val="tx1"/>
                </a:solidFill>
              </a:rPr>
              <a:t> the </a:t>
            </a:r>
            <a:r>
              <a:rPr lang="it-IT" sz="2400" dirty="0" err="1">
                <a:solidFill>
                  <a:schemeClr val="tx1"/>
                </a:solidFill>
              </a:rPr>
              <a:t>fundamental</a:t>
            </a:r>
            <a:r>
              <a:rPr lang="it-IT" sz="2400" dirty="0">
                <a:solidFill>
                  <a:schemeClr val="tx1"/>
                </a:solidFill>
              </a:rPr>
              <a:t> compact </a:t>
            </a:r>
            <a:r>
              <a:rPr lang="it-IT" sz="2400" dirty="0" err="1">
                <a:solidFill>
                  <a:schemeClr val="tx1"/>
                </a:solidFill>
              </a:rPr>
              <a:t>which</a:t>
            </a:r>
            <a:r>
              <a:rPr lang="it-IT" sz="2400" dirty="0">
                <a:solidFill>
                  <a:schemeClr val="tx1"/>
                </a:solidFill>
              </a:rPr>
              <a:t> </a:t>
            </a:r>
            <a:r>
              <a:rPr lang="it-IT" sz="2400" dirty="0" err="1">
                <a:solidFill>
                  <a:schemeClr val="tx1"/>
                </a:solidFill>
              </a:rPr>
              <a:t>binds</a:t>
            </a:r>
            <a:r>
              <a:rPr lang="it-IT" sz="2400" dirty="0">
                <a:solidFill>
                  <a:schemeClr val="tx1"/>
                </a:solidFill>
              </a:rPr>
              <a:t> the </a:t>
            </a:r>
            <a:r>
              <a:rPr lang="it-IT" sz="2400" dirty="0" err="1">
                <a:solidFill>
                  <a:schemeClr val="tx1"/>
                </a:solidFill>
              </a:rPr>
              <a:t>citizen</a:t>
            </a:r>
            <a:r>
              <a:rPr lang="it-IT" sz="2400" dirty="0">
                <a:solidFill>
                  <a:schemeClr val="tx1"/>
                </a:solidFill>
              </a:rPr>
              <a:t> to the society and </a:t>
            </a:r>
            <a:r>
              <a:rPr lang="it-IT" sz="2400" dirty="0" err="1">
                <a:solidFill>
                  <a:schemeClr val="tx1"/>
                </a:solidFill>
              </a:rPr>
              <a:t>its</a:t>
            </a:r>
            <a:r>
              <a:rPr lang="it-IT" sz="2400" dirty="0">
                <a:solidFill>
                  <a:schemeClr val="tx1"/>
                </a:solidFill>
              </a:rPr>
              <a:t> institutions. </a:t>
            </a:r>
            <a:r>
              <a:rPr lang="it-IT" sz="2400" dirty="0" err="1">
                <a:solidFill>
                  <a:schemeClr val="tx1"/>
                </a:solidFill>
              </a:rPr>
              <a:t>It</a:t>
            </a:r>
            <a:r>
              <a:rPr lang="it-IT" sz="2400" dirty="0">
                <a:solidFill>
                  <a:schemeClr val="tx1"/>
                </a:solidFill>
              </a:rPr>
              <a:t> </a:t>
            </a:r>
            <a:r>
              <a:rPr lang="it-IT" sz="2400" dirty="0" err="1">
                <a:solidFill>
                  <a:schemeClr val="tx1"/>
                </a:solidFill>
              </a:rPr>
              <a:t>was</a:t>
            </a:r>
            <a:r>
              <a:rPr lang="it-IT" sz="2400" dirty="0">
                <a:solidFill>
                  <a:schemeClr val="tx1"/>
                </a:solidFill>
              </a:rPr>
              <a:t> </a:t>
            </a:r>
            <a:r>
              <a:rPr lang="it-IT" sz="2400" dirty="0" err="1">
                <a:solidFill>
                  <a:schemeClr val="tx1"/>
                </a:solidFill>
              </a:rPr>
              <a:t>born</a:t>
            </a:r>
            <a:r>
              <a:rPr lang="it-IT" sz="2400" dirty="0">
                <a:solidFill>
                  <a:schemeClr val="tx1"/>
                </a:solidFill>
              </a:rPr>
              <a:t> out of the </a:t>
            </a:r>
            <a:r>
              <a:rPr lang="it-IT" sz="2400" dirty="0" err="1">
                <a:solidFill>
                  <a:schemeClr val="tx1"/>
                </a:solidFill>
              </a:rPr>
              <a:t>values</a:t>
            </a:r>
            <a:r>
              <a:rPr lang="it-IT" sz="2400" dirty="0">
                <a:solidFill>
                  <a:schemeClr val="tx1"/>
                </a:solidFill>
              </a:rPr>
              <a:t> of democracy, </a:t>
            </a:r>
            <a:r>
              <a:rPr lang="it-IT" sz="2400" dirty="0" err="1">
                <a:solidFill>
                  <a:schemeClr val="tx1"/>
                </a:solidFill>
              </a:rPr>
              <a:t>antifascism</a:t>
            </a:r>
            <a:r>
              <a:rPr lang="it-IT" sz="2400" dirty="0">
                <a:solidFill>
                  <a:schemeClr val="tx1"/>
                </a:solidFill>
              </a:rPr>
              <a:t>, </a:t>
            </a:r>
            <a:r>
              <a:rPr lang="it-IT" sz="2400" dirty="0" err="1">
                <a:solidFill>
                  <a:schemeClr val="tx1"/>
                </a:solidFill>
              </a:rPr>
              <a:t>refusal</a:t>
            </a:r>
            <a:r>
              <a:rPr lang="it-IT" sz="2400" dirty="0">
                <a:solidFill>
                  <a:schemeClr val="tx1"/>
                </a:solidFill>
              </a:rPr>
              <a:t> of </a:t>
            </a:r>
            <a:r>
              <a:rPr lang="it-IT" sz="2400" dirty="0" err="1">
                <a:solidFill>
                  <a:schemeClr val="tx1"/>
                </a:solidFill>
              </a:rPr>
              <a:t>any</a:t>
            </a:r>
            <a:r>
              <a:rPr lang="it-IT" sz="2400" dirty="0">
                <a:solidFill>
                  <a:schemeClr val="tx1"/>
                </a:solidFill>
              </a:rPr>
              <a:t> </a:t>
            </a:r>
            <a:r>
              <a:rPr lang="it-IT" sz="2400" dirty="0" err="1">
                <a:solidFill>
                  <a:schemeClr val="tx1"/>
                </a:solidFill>
              </a:rPr>
              <a:t>totalitarianism</a:t>
            </a:r>
            <a:r>
              <a:rPr lang="it-IT" sz="2400" dirty="0">
                <a:solidFill>
                  <a:schemeClr val="tx1"/>
                </a:solidFill>
              </a:rPr>
              <a:t> </a:t>
            </a:r>
            <a:r>
              <a:rPr lang="it-IT" sz="2400" dirty="0" err="1">
                <a:solidFill>
                  <a:schemeClr val="tx1"/>
                </a:solidFill>
              </a:rPr>
              <a:t>which</a:t>
            </a:r>
            <a:r>
              <a:rPr lang="it-IT" sz="2400" dirty="0">
                <a:solidFill>
                  <a:schemeClr val="tx1"/>
                </a:solidFill>
              </a:rPr>
              <a:t> </a:t>
            </a:r>
            <a:r>
              <a:rPr lang="it-IT" sz="2400" dirty="0" err="1">
                <a:solidFill>
                  <a:schemeClr val="tx1"/>
                </a:solidFill>
              </a:rPr>
              <a:t>moved</a:t>
            </a:r>
            <a:r>
              <a:rPr lang="it-IT" sz="2400" dirty="0">
                <a:solidFill>
                  <a:schemeClr val="tx1"/>
                </a:solidFill>
              </a:rPr>
              <a:t>, </a:t>
            </a:r>
            <a:r>
              <a:rPr lang="it-IT" sz="2400" dirty="0" err="1">
                <a:solidFill>
                  <a:schemeClr val="tx1"/>
                </a:solidFill>
              </a:rPr>
              <a:t>all</a:t>
            </a:r>
            <a:r>
              <a:rPr lang="it-IT" sz="2400" dirty="0">
                <a:solidFill>
                  <a:schemeClr val="tx1"/>
                </a:solidFill>
              </a:rPr>
              <a:t> over Europe, the people </a:t>
            </a:r>
            <a:r>
              <a:rPr lang="it-IT" sz="2400" dirty="0" err="1">
                <a:solidFill>
                  <a:schemeClr val="tx1"/>
                </a:solidFill>
              </a:rPr>
              <a:t>against</a:t>
            </a:r>
            <a:r>
              <a:rPr lang="it-IT" sz="2400" dirty="0">
                <a:solidFill>
                  <a:schemeClr val="tx1"/>
                </a:solidFill>
              </a:rPr>
              <a:t> </a:t>
            </a:r>
            <a:r>
              <a:rPr lang="it-IT" sz="2400" dirty="0" err="1">
                <a:solidFill>
                  <a:schemeClr val="tx1"/>
                </a:solidFill>
              </a:rPr>
              <a:t>dictatorship</a:t>
            </a:r>
            <a:r>
              <a:rPr lang="it-IT" sz="2400" dirty="0">
                <a:solidFill>
                  <a:schemeClr val="tx1"/>
                </a:solidFill>
              </a:rPr>
              <a:t> </a:t>
            </a:r>
            <a:r>
              <a:rPr lang="it-IT" sz="2400" dirty="0" err="1">
                <a:solidFill>
                  <a:schemeClr val="tx1"/>
                </a:solidFill>
              </a:rPr>
              <a:t>at</a:t>
            </a:r>
            <a:r>
              <a:rPr lang="it-IT" sz="2400" dirty="0">
                <a:solidFill>
                  <a:schemeClr val="tx1"/>
                </a:solidFill>
              </a:rPr>
              <a:t> the cost of </a:t>
            </a:r>
            <a:r>
              <a:rPr lang="it-IT" sz="2400" dirty="0" err="1">
                <a:solidFill>
                  <a:schemeClr val="tx1"/>
                </a:solidFill>
              </a:rPr>
              <a:t>huge</a:t>
            </a:r>
            <a:r>
              <a:rPr lang="it-IT" sz="2400" dirty="0">
                <a:solidFill>
                  <a:schemeClr val="tx1"/>
                </a:solidFill>
              </a:rPr>
              <a:t> </a:t>
            </a:r>
            <a:r>
              <a:rPr lang="it-IT" sz="2400" dirty="0" err="1">
                <a:solidFill>
                  <a:schemeClr val="tx1"/>
                </a:solidFill>
              </a:rPr>
              <a:t>sacrificies</a:t>
            </a:r>
            <a:r>
              <a:rPr lang="it-IT" sz="2400" dirty="0">
                <a:solidFill>
                  <a:schemeClr val="tx1"/>
                </a:solidFill>
              </a:rPr>
              <a:t> in human </a:t>
            </a:r>
            <a:r>
              <a:rPr lang="it-IT" sz="2400" dirty="0" err="1">
                <a:solidFill>
                  <a:schemeClr val="tx1"/>
                </a:solidFill>
              </a:rPr>
              <a:t>lives</a:t>
            </a:r>
            <a:r>
              <a:rPr lang="it-IT" sz="2400" dirty="0">
                <a:solidFill>
                  <a:schemeClr val="tx1"/>
                </a:solidFill>
              </a:rPr>
              <a:t>.</a:t>
            </a:r>
            <a:br>
              <a:rPr lang="it-IT" sz="2400" dirty="0">
                <a:solidFill>
                  <a:schemeClr val="tx1"/>
                </a:solidFill>
              </a:rPr>
            </a:br>
            <a:br>
              <a:rPr lang="it-IT" sz="2400" dirty="0">
                <a:solidFill>
                  <a:schemeClr val="tx1"/>
                </a:solidFill>
              </a:rPr>
            </a:br>
            <a:endParaRPr lang="it-IT" sz="2400" dirty="0">
              <a:solidFill>
                <a:schemeClr val="tx1"/>
              </a:solidFill>
            </a:endParaRPr>
          </a:p>
        </p:txBody>
      </p:sp>
      <p:sp>
        <p:nvSpPr>
          <p:cNvPr id="3" name="Segnaposto testo 2">
            <a:extLst>
              <a:ext uri="{FF2B5EF4-FFF2-40B4-BE49-F238E27FC236}">
                <a16:creationId xmlns:a16="http://schemas.microsoft.com/office/drawing/2014/main" id="{AEB6A0B5-478F-4144-A296-247498C85ECF}"/>
              </a:ext>
            </a:extLst>
          </p:cNvPr>
          <p:cNvSpPr>
            <a:spLocks noGrp="1"/>
          </p:cNvSpPr>
          <p:nvPr>
            <p:ph type="body" idx="1"/>
          </p:nvPr>
        </p:nvSpPr>
        <p:spPr/>
        <p:txBody>
          <a:bodyPr/>
          <a:lstStyle/>
          <a:p>
            <a:pPr algn="r"/>
            <a:r>
              <a:rPr lang="it-IT" dirty="0"/>
              <a:t>(</a:t>
            </a:r>
            <a:r>
              <a:rPr lang="it-IT" dirty="0" err="1"/>
              <a:t>Student</a:t>
            </a:r>
            <a:r>
              <a:rPr lang="it-IT" dirty="0"/>
              <a:t>: Noemi Baudino )</a:t>
            </a:r>
          </a:p>
        </p:txBody>
      </p:sp>
    </p:spTree>
    <p:extLst>
      <p:ext uri="{BB962C8B-B14F-4D97-AF65-F5344CB8AC3E}">
        <p14:creationId xmlns:p14="http://schemas.microsoft.com/office/powerpoint/2010/main" val="34506395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3BCA6-5B62-4103-9F85-EA5E8A3DE941}"/>
              </a:ext>
            </a:extLst>
          </p:cNvPr>
          <p:cNvSpPr>
            <a:spLocks noGrp="1"/>
          </p:cNvSpPr>
          <p:nvPr>
            <p:ph type="title"/>
          </p:nvPr>
        </p:nvSpPr>
        <p:spPr/>
        <p:txBody>
          <a:bodyPr>
            <a:noAutofit/>
          </a:bodyPr>
          <a:lstStyle/>
          <a:p>
            <a:pPr marL="0" indent="0"/>
            <a:r>
              <a:rPr lang="it-IT" sz="2400" dirty="0">
                <a:solidFill>
                  <a:schemeClr val="tx1"/>
                </a:solidFill>
              </a:rPr>
              <a:t>The  </a:t>
            </a:r>
            <a:r>
              <a:rPr lang="it-IT" sz="2400" dirty="0" err="1">
                <a:solidFill>
                  <a:schemeClr val="tx1"/>
                </a:solidFill>
              </a:rPr>
              <a:t>principles</a:t>
            </a:r>
            <a:r>
              <a:rPr lang="it-IT" sz="2400" dirty="0">
                <a:solidFill>
                  <a:schemeClr val="tx1"/>
                </a:solidFill>
              </a:rPr>
              <a:t> </a:t>
            </a:r>
            <a:r>
              <a:rPr lang="it-IT" sz="2400" dirty="0" err="1">
                <a:solidFill>
                  <a:schemeClr val="tx1"/>
                </a:solidFill>
              </a:rPr>
              <a:t>it</a:t>
            </a:r>
            <a:r>
              <a:rPr lang="it-IT" sz="2400" dirty="0">
                <a:solidFill>
                  <a:schemeClr val="tx1"/>
                </a:solidFill>
              </a:rPr>
              <a:t> </a:t>
            </a:r>
            <a:r>
              <a:rPr lang="it-IT" sz="2400" dirty="0" err="1">
                <a:solidFill>
                  <a:schemeClr val="tx1"/>
                </a:solidFill>
              </a:rPr>
              <a:t>expresses</a:t>
            </a:r>
            <a:r>
              <a:rPr lang="it-IT" sz="2400" dirty="0">
                <a:solidFill>
                  <a:schemeClr val="tx1"/>
                </a:solidFill>
              </a:rPr>
              <a:t> </a:t>
            </a:r>
            <a:r>
              <a:rPr lang="it-IT" sz="2400" dirty="0" err="1">
                <a:solidFill>
                  <a:schemeClr val="tx1"/>
                </a:solidFill>
              </a:rPr>
              <a:t>represent</a:t>
            </a:r>
            <a:r>
              <a:rPr lang="it-IT" sz="2400" dirty="0">
                <a:solidFill>
                  <a:schemeClr val="tx1"/>
                </a:solidFill>
              </a:rPr>
              <a:t> the </a:t>
            </a:r>
            <a:r>
              <a:rPr lang="it-IT" sz="2400" dirty="0" err="1">
                <a:solidFill>
                  <a:schemeClr val="tx1"/>
                </a:solidFill>
              </a:rPr>
              <a:t>highest</a:t>
            </a:r>
            <a:r>
              <a:rPr lang="it-IT" sz="2400" dirty="0">
                <a:solidFill>
                  <a:schemeClr val="tx1"/>
                </a:solidFill>
              </a:rPr>
              <a:t> </a:t>
            </a:r>
            <a:r>
              <a:rPr lang="it-IT" sz="2400" dirty="0" err="1">
                <a:solidFill>
                  <a:schemeClr val="tx1"/>
                </a:solidFill>
              </a:rPr>
              <a:t>element</a:t>
            </a:r>
            <a:r>
              <a:rPr lang="it-IT" sz="2400" dirty="0">
                <a:solidFill>
                  <a:schemeClr val="tx1"/>
                </a:solidFill>
              </a:rPr>
              <a:t> of </a:t>
            </a:r>
            <a:r>
              <a:rPr lang="it-IT" sz="2400" dirty="0" err="1">
                <a:solidFill>
                  <a:schemeClr val="tx1"/>
                </a:solidFill>
              </a:rPr>
              <a:t>cohesion</a:t>
            </a:r>
            <a:r>
              <a:rPr lang="it-IT" sz="2400" dirty="0">
                <a:solidFill>
                  <a:schemeClr val="tx1"/>
                </a:solidFill>
              </a:rPr>
              <a:t> of </a:t>
            </a:r>
            <a:r>
              <a:rPr lang="it-IT" sz="2400" dirty="0" err="1">
                <a:solidFill>
                  <a:schemeClr val="tx1"/>
                </a:solidFill>
              </a:rPr>
              <a:t>our</a:t>
            </a:r>
            <a:r>
              <a:rPr lang="it-IT" sz="2400" dirty="0">
                <a:solidFill>
                  <a:schemeClr val="tx1"/>
                </a:solidFill>
              </a:rPr>
              <a:t> People and the point of </a:t>
            </a:r>
            <a:r>
              <a:rPr lang="it-IT" sz="2400" dirty="0" err="1">
                <a:solidFill>
                  <a:schemeClr val="tx1"/>
                </a:solidFill>
              </a:rPr>
              <a:t>reference</a:t>
            </a:r>
            <a:r>
              <a:rPr lang="it-IT" sz="2400" dirty="0">
                <a:solidFill>
                  <a:schemeClr val="tx1"/>
                </a:solidFill>
              </a:rPr>
              <a:t> for the </a:t>
            </a:r>
            <a:r>
              <a:rPr lang="it-IT" sz="2400" dirty="0" err="1">
                <a:solidFill>
                  <a:schemeClr val="tx1"/>
                </a:solidFill>
              </a:rPr>
              <a:t>daily</a:t>
            </a:r>
            <a:r>
              <a:rPr lang="it-IT" sz="2400" dirty="0">
                <a:solidFill>
                  <a:schemeClr val="tx1"/>
                </a:solidFill>
              </a:rPr>
              <a:t> life of </a:t>
            </a:r>
            <a:r>
              <a:rPr lang="it-IT" sz="2400" dirty="0" err="1">
                <a:solidFill>
                  <a:schemeClr val="tx1"/>
                </a:solidFill>
              </a:rPr>
              <a:t>every</a:t>
            </a:r>
            <a:r>
              <a:rPr lang="it-IT" sz="2400" dirty="0">
                <a:solidFill>
                  <a:schemeClr val="tx1"/>
                </a:solidFill>
              </a:rPr>
              <a:t> </a:t>
            </a:r>
            <a:r>
              <a:rPr lang="it-IT" sz="2400" dirty="0" err="1">
                <a:solidFill>
                  <a:schemeClr val="tx1"/>
                </a:solidFill>
              </a:rPr>
              <a:t>citizen</a:t>
            </a:r>
            <a:r>
              <a:rPr lang="it-IT" sz="2400" dirty="0">
                <a:solidFill>
                  <a:schemeClr val="tx1"/>
                </a:solidFill>
              </a:rPr>
              <a:t>.</a:t>
            </a:r>
            <a:br>
              <a:rPr lang="it-IT" sz="2400" dirty="0">
                <a:solidFill>
                  <a:schemeClr val="tx1"/>
                </a:solidFill>
              </a:rPr>
            </a:br>
            <a:r>
              <a:rPr lang="it-IT" sz="2400" dirty="0" err="1">
                <a:solidFill>
                  <a:schemeClr val="tx1"/>
                </a:solidFill>
              </a:rPr>
              <a:t>Our</a:t>
            </a:r>
            <a:r>
              <a:rPr lang="it-IT" sz="2400" dirty="0">
                <a:solidFill>
                  <a:schemeClr val="tx1"/>
                </a:solidFill>
              </a:rPr>
              <a:t> </a:t>
            </a:r>
            <a:r>
              <a:rPr lang="it-IT" sz="2400" dirty="0" err="1">
                <a:solidFill>
                  <a:schemeClr val="tx1"/>
                </a:solidFill>
              </a:rPr>
              <a:t>being</a:t>
            </a:r>
            <a:r>
              <a:rPr lang="it-IT" sz="2400" dirty="0">
                <a:solidFill>
                  <a:schemeClr val="tx1"/>
                </a:solidFill>
              </a:rPr>
              <a:t> </a:t>
            </a:r>
            <a:r>
              <a:rPr lang="it-IT" sz="2400" dirty="0" err="1">
                <a:solidFill>
                  <a:schemeClr val="tx1"/>
                </a:solidFill>
              </a:rPr>
              <a:t>citizens</a:t>
            </a:r>
            <a:r>
              <a:rPr lang="it-IT" sz="2400" dirty="0">
                <a:solidFill>
                  <a:schemeClr val="tx1"/>
                </a:solidFill>
              </a:rPr>
              <a:t>, be </a:t>
            </a:r>
            <a:r>
              <a:rPr lang="it-IT" sz="2400" dirty="0" err="1">
                <a:solidFill>
                  <a:schemeClr val="tx1"/>
                </a:solidFill>
              </a:rPr>
              <a:t>we</a:t>
            </a:r>
            <a:r>
              <a:rPr lang="it-IT" sz="2400" dirty="0">
                <a:solidFill>
                  <a:schemeClr val="tx1"/>
                </a:solidFill>
              </a:rPr>
              <a:t> </a:t>
            </a:r>
            <a:r>
              <a:rPr lang="it-IT" sz="2400" dirty="0" err="1">
                <a:solidFill>
                  <a:schemeClr val="tx1"/>
                </a:solidFill>
              </a:rPr>
              <a:t>born</a:t>
            </a:r>
            <a:r>
              <a:rPr lang="it-IT" sz="2400" dirty="0">
                <a:solidFill>
                  <a:schemeClr val="tx1"/>
                </a:solidFill>
              </a:rPr>
              <a:t> in </a:t>
            </a:r>
            <a:r>
              <a:rPr lang="it-IT" sz="2400" dirty="0" err="1">
                <a:solidFill>
                  <a:schemeClr val="tx1"/>
                </a:solidFill>
              </a:rPr>
              <a:t>Italy</a:t>
            </a:r>
            <a:r>
              <a:rPr lang="it-IT" sz="2400" dirty="0">
                <a:solidFill>
                  <a:schemeClr val="tx1"/>
                </a:solidFill>
              </a:rPr>
              <a:t> or </a:t>
            </a:r>
            <a:r>
              <a:rPr lang="it-IT" sz="2400" dirty="0" err="1">
                <a:solidFill>
                  <a:schemeClr val="tx1"/>
                </a:solidFill>
              </a:rPr>
              <a:t>not</a:t>
            </a:r>
            <a:r>
              <a:rPr lang="it-IT" sz="2400" dirty="0">
                <a:solidFill>
                  <a:schemeClr val="tx1"/>
                </a:solidFill>
              </a:rPr>
              <a:t>, </a:t>
            </a:r>
            <a:r>
              <a:rPr lang="it-IT" sz="2400" dirty="0" err="1">
                <a:solidFill>
                  <a:schemeClr val="tx1"/>
                </a:solidFill>
              </a:rPr>
              <a:t>results</a:t>
            </a:r>
            <a:r>
              <a:rPr lang="it-IT" sz="2400" dirty="0">
                <a:solidFill>
                  <a:schemeClr val="tx1"/>
                </a:solidFill>
              </a:rPr>
              <a:t> from </a:t>
            </a:r>
            <a:r>
              <a:rPr lang="it-IT" sz="2400" dirty="0" err="1">
                <a:solidFill>
                  <a:schemeClr val="tx1"/>
                </a:solidFill>
              </a:rPr>
              <a:t>our</a:t>
            </a:r>
            <a:r>
              <a:rPr lang="it-IT" sz="2400" dirty="0">
                <a:solidFill>
                  <a:schemeClr val="tx1"/>
                </a:solidFill>
              </a:rPr>
              <a:t> deep </a:t>
            </a:r>
            <a:r>
              <a:rPr lang="it-IT" sz="2400" dirty="0" err="1">
                <a:solidFill>
                  <a:schemeClr val="tx1"/>
                </a:solidFill>
              </a:rPr>
              <a:t>identification</a:t>
            </a:r>
            <a:r>
              <a:rPr lang="it-IT" sz="2400" dirty="0">
                <a:solidFill>
                  <a:schemeClr val="tx1"/>
                </a:solidFill>
              </a:rPr>
              <a:t> with </a:t>
            </a:r>
            <a:r>
              <a:rPr lang="it-IT" sz="2400" dirty="0" err="1">
                <a:solidFill>
                  <a:schemeClr val="tx1"/>
                </a:solidFill>
              </a:rPr>
              <a:t>all</a:t>
            </a:r>
            <a:r>
              <a:rPr lang="it-IT" sz="2400" dirty="0">
                <a:solidFill>
                  <a:schemeClr val="tx1"/>
                </a:solidFill>
              </a:rPr>
              <a:t> the </a:t>
            </a:r>
            <a:r>
              <a:rPr lang="it-IT" sz="2400" dirty="0" err="1">
                <a:solidFill>
                  <a:schemeClr val="tx1"/>
                </a:solidFill>
              </a:rPr>
              <a:t>rights</a:t>
            </a:r>
            <a:r>
              <a:rPr lang="it-IT" sz="2400" dirty="0">
                <a:solidFill>
                  <a:schemeClr val="tx1"/>
                </a:solidFill>
              </a:rPr>
              <a:t> and duties </a:t>
            </a:r>
            <a:r>
              <a:rPr lang="it-IT" sz="2400" dirty="0" err="1">
                <a:solidFill>
                  <a:schemeClr val="tx1"/>
                </a:solidFill>
              </a:rPr>
              <a:t>contained</a:t>
            </a:r>
            <a:r>
              <a:rPr lang="it-IT" sz="2400" dirty="0">
                <a:solidFill>
                  <a:schemeClr val="tx1"/>
                </a:solidFill>
              </a:rPr>
              <a:t> in the Republic Charter.  </a:t>
            </a:r>
            <a:br>
              <a:rPr lang="it-IT" sz="2400" dirty="0">
                <a:solidFill>
                  <a:schemeClr val="tx1"/>
                </a:solidFill>
              </a:rPr>
            </a:br>
            <a:endParaRPr lang="it-IT" sz="2400" dirty="0">
              <a:solidFill>
                <a:schemeClr val="tx1"/>
              </a:solidFill>
            </a:endParaRPr>
          </a:p>
        </p:txBody>
      </p:sp>
      <p:sp>
        <p:nvSpPr>
          <p:cNvPr id="3" name="Segnaposto testo 2">
            <a:extLst>
              <a:ext uri="{FF2B5EF4-FFF2-40B4-BE49-F238E27FC236}">
                <a16:creationId xmlns:a16="http://schemas.microsoft.com/office/drawing/2014/main" id="{F6CDD8CE-EE9C-4AD4-81D5-B9DAFDFDC7A0}"/>
              </a:ext>
            </a:extLst>
          </p:cNvPr>
          <p:cNvSpPr>
            <a:spLocks noGrp="1"/>
          </p:cNvSpPr>
          <p:nvPr>
            <p:ph type="body" idx="1"/>
          </p:nvPr>
        </p:nvSpPr>
        <p:spPr/>
        <p:txBody>
          <a:bodyPr/>
          <a:lstStyle/>
          <a:p>
            <a:pPr algn="r"/>
            <a:r>
              <a:rPr lang="it-IT" dirty="0"/>
              <a:t>(</a:t>
            </a:r>
            <a:r>
              <a:rPr lang="it-IT" dirty="0" err="1"/>
              <a:t>Student</a:t>
            </a:r>
            <a:r>
              <a:rPr lang="it-IT" dirty="0"/>
              <a:t>: Alessia </a:t>
            </a:r>
            <a:r>
              <a:rPr lang="it-IT" dirty="0" err="1"/>
              <a:t>Griseri</a:t>
            </a:r>
            <a:r>
              <a:rPr lang="it-IT" dirty="0"/>
              <a:t>)</a:t>
            </a:r>
          </a:p>
          <a:p>
            <a:pPr algn="r"/>
            <a:endParaRPr lang="it-IT" dirty="0"/>
          </a:p>
        </p:txBody>
      </p:sp>
    </p:spTree>
    <p:extLst>
      <p:ext uri="{BB962C8B-B14F-4D97-AF65-F5344CB8AC3E}">
        <p14:creationId xmlns:p14="http://schemas.microsoft.com/office/powerpoint/2010/main" val="41918964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57193-605A-41E8-9112-EF2ACDCC6A21}"/>
              </a:ext>
            </a:extLst>
          </p:cNvPr>
          <p:cNvSpPr>
            <a:spLocks noGrp="1"/>
          </p:cNvSpPr>
          <p:nvPr>
            <p:ph type="title"/>
          </p:nvPr>
        </p:nvSpPr>
        <p:spPr/>
        <p:txBody>
          <a:bodyPr>
            <a:noAutofit/>
          </a:bodyPr>
          <a:lstStyle/>
          <a:p>
            <a:pPr marL="0" indent="0"/>
            <a:r>
              <a:rPr lang="it-IT" sz="2400" dirty="0" err="1"/>
              <a:t>Its</a:t>
            </a:r>
            <a:r>
              <a:rPr lang="it-IT" sz="2400" dirty="0"/>
              <a:t> </a:t>
            </a:r>
            <a:r>
              <a:rPr lang="it-IT" sz="2400" dirty="0" err="1"/>
              <a:t>carrying</a:t>
            </a:r>
            <a:r>
              <a:rPr lang="it-IT" sz="2400" dirty="0"/>
              <a:t> </a:t>
            </a:r>
            <a:r>
              <a:rPr lang="it-IT" sz="2400" dirty="0" err="1"/>
              <a:t>values</a:t>
            </a:r>
            <a:r>
              <a:rPr lang="it-IT" sz="2400" dirty="0"/>
              <a:t> </a:t>
            </a:r>
            <a:r>
              <a:rPr lang="it-IT" sz="2400" dirty="0" err="1"/>
              <a:t>adhere</a:t>
            </a:r>
            <a:r>
              <a:rPr lang="it-IT" sz="2400" dirty="0"/>
              <a:t> to the </a:t>
            </a:r>
            <a:r>
              <a:rPr lang="it-IT" sz="2400" dirty="0" err="1"/>
              <a:t>Declaration</a:t>
            </a:r>
            <a:r>
              <a:rPr lang="it-IT" sz="2400" dirty="0"/>
              <a:t> of Human </a:t>
            </a:r>
            <a:r>
              <a:rPr lang="it-IT" sz="2400" dirty="0" err="1"/>
              <a:t>Rights</a:t>
            </a:r>
            <a:r>
              <a:rPr lang="it-IT" sz="2400" dirty="0"/>
              <a:t>, </a:t>
            </a:r>
            <a:r>
              <a:rPr lang="it-IT" sz="2400" dirty="0" err="1"/>
              <a:t>adopted</a:t>
            </a:r>
            <a:r>
              <a:rPr lang="it-IT" sz="2400" dirty="0"/>
              <a:t> by the United Nations, </a:t>
            </a:r>
            <a:r>
              <a:rPr lang="it-IT" sz="2400" dirty="0" err="1"/>
              <a:t>which</a:t>
            </a:r>
            <a:r>
              <a:rPr lang="it-IT" sz="2400" dirty="0"/>
              <a:t> </a:t>
            </a:r>
            <a:r>
              <a:rPr lang="it-IT" sz="2400" dirty="0" err="1"/>
              <a:t>is</a:t>
            </a:r>
            <a:r>
              <a:rPr lang="it-IT" sz="2400" dirty="0"/>
              <a:t> </a:t>
            </a:r>
            <a:r>
              <a:rPr lang="it-IT" sz="2400" dirty="0" err="1"/>
              <a:t>at</a:t>
            </a:r>
            <a:r>
              <a:rPr lang="it-IT" sz="2400" dirty="0"/>
              <a:t> the </a:t>
            </a:r>
            <a:r>
              <a:rPr lang="it-IT" sz="2400" dirty="0" err="1"/>
              <a:t>basis</a:t>
            </a:r>
            <a:r>
              <a:rPr lang="it-IT" sz="2400" dirty="0"/>
              <a:t> of </a:t>
            </a:r>
            <a:r>
              <a:rPr lang="it-IT" sz="2400" dirty="0" err="1"/>
              <a:t>pacific</a:t>
            </a:r>
            <a:r>
              <a:rPr lang="it-IT" sz="2400" dirty="0"/>
              <a:t> </a:t>
            </a:r>
            <a:r>
              <a:rPr lang="it-IT" sz="2400" dirty="0" err="1"/>
              <a:t>cohabitation</a:t>
            </a:r>
            <a:r>
              <a:rPr lang="it-IT" sz="2400" dirty="0"/>
              <a:t> </a:t>
            </a:r>
            <a:r>
              <a:rPr lang="it-IT" sz="2400" dirty="0" err="1"/>
              <a:t>between</a:t>
            </a:r>
            <a:r>
              <a:rPr lang="it-IT" sz="2400" dirty="0"/>
              <a:t> peoples.</a:t>
            </a:r>
            <a:br>
              <a:rPr lang="it-IT" sz="2400" dirty="0"/>
            </a:br>
            <a:endParaRPr lang="it-IT" sz="2400" dirty="0"/>
          </a:p>
        </p:txBody>
      </p:sp>
      <p:sp>
        <p:nvSpPr>
          <p:cNvPr id="3" name="Segnaposto testo 2">
            <a:extLst>
              <a:ext uri="{FF2B5EF4-FFF2-40B4-BE49-F238E27FC236}">
                <a16:creationId xmlns:a16="http://schemas.microsoft.com/office/drawing/2014/main" id="{761E3FA1-1BE7-4D1D-8F46-5CED0DD99E02}"/>
              </a:ext>
            </a:extLst>
          </p:cNvPr>
          <p:cNvSpPr>
            <a:spLocks noGrp="1"/>
          </p:cNvSpPr>
          <p:nvPr>
            <p:ph type="body" idx="1"/>
          </p:nvPr>
        </p:nvSpPr>
        <p:spPr/>
        <p:txBody>
          <a:bodyPr/>
          <a:lstStyle/>
          <a:p>
            <a:pPr algn="r"/>
            <a:r>
              <a:rPr lang="it-IT" dirty="0"/>
              <a:t>(</a:t>
            </a:r>
            <a:r>
              <a:rPr lang="it-IT" dirty="0" err="1"/>
              <a:t>Student</a:t>
            </a:r>
            <a:r>
              <a:rPr lang="it-IT" dirty="0"/>
              <a:t>: Chiara Colella)</a:t>
            </a:r>
          </a:p>
          <a:p>
            <a:pPr algn="r"/>
            <a:endParaRPr lang="it-IT" dirty="0"/>
          </a:p>
        </p:txBody>
      </p:sp>
    </p:spTree>
    <p:extLst>
      <p:ext uri="{BB962C8B-B14F-4D97-AF65-F5344CB8AC3E}">
        <p14:creationId xmlns:p14="http://schemas.microsoft.com/office/powerpoint/2010/main" val="24207092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1B433-42E1-411D-9081-206E755A0682}"/>
              </a:ext>
            </a:extLst>
          </p:cNvPr>
          <p:cNvSpPr>
            <a:spLocks noGrp="1"/>
          </p:cNvSpPr>
          <p:nvPr>
            <p:ph type="title"/>
          </p:nvPr>
        </p:nvSpPr>
        <p:spPr/>
        <p:txBody>
          <a:bodyPr>
            <a:normAutofit/>
          </a:bodyPr>
          <a:lstStyle/>
          <a:p>
            <a:r>
              <a:rPr lang="it-IT" sz="2400" dirty="0"/>
              <a:t> </a:t>
            </a:r>
            <a:r>
              <a:rPr lang="it-IT" sz="2400" dirty="0" err="1"/>
              <a:t>Sixty</a:t>
            </a:r>
            <a:r>
              <a:rPr lang="it-IT" sz="2400" dirty="0"/>
              <a:t> </a:t>
            </a:r>
            <a:r>
              <a:rPr lang="it-IT" sz="2400" dirty="0" err="1"/>
              <a:t>years</a:t>
            </a:r>
            <a:r>
              <a:rPr lang="it-IT" sz="2400" dirty="0"/>
              <a:t> </a:t>
            </a:r>
            <a:r>
              <a:rPr lang="it-IT" sz="2400" dirty="0" err="1"/>
              <a:t>later</a:t>
            </a:r>
            <a:r>
              <a:rPr lang="it-IT" sz="2400" dirty="0"/>
              <a:t>, </a:t>
            </a:r>
            <a:r>
              <a:rPr lang="it-IT" sz="2400" dirty="0" err="1"/>
              <a:t>these</a:t>
            </a:r>
            <a:r>
              <a:rPr lang="it-IT" sz="2400" dirty="0"/>
              <a:t> </a:t>
            </a:r>
            <a:r>
              <a:rPr lang="it-IT" sz="2400" dirty="0" err="1"/>
              <a:t>values</a:t>
            </a:r>
            <a:r>
              <a:rPr lang="it-IT" sz="2400" dirty="0"/>
              <a:t> </a:t>
            </a:r>
            <a:r>
              <a:rPr lang="it-IT" sz="2400" dirty="0" err="1"/>
              <a:t>still</a:t>
            </a:r>
            <a:r>
              <a:rPr lang="it-IT" sz="2400" dirty="0"/>
              <a:t> </a:t>
            </a:r>
            <a:r>
              <a:rPr lang="it-IT" sz="2400" dirty="0" err="1"/>
              <a:t>maintain</a:t>
            </a:r>
            <a:r>
              <a:rPr lang="it-IT" sz="2400" dirty="0"/>
              <a:t> </a:t>
            </a:r>
            <a:r>
              <a:rPr lang="it-IT" sz="2400" dirty="0" err="1"/>
              <a:t>all</a:t>
            </a:r>
            <a:r>
              <a:rPr lang="it-IT" sz="2400" dirty="0"/>
              <a:t> </a:t>
            </a:r>
            <a:r>
              <a:rPr lang="it-IT" sz="2400" dirty="0" err="1"/>
              <a:t>their</a:t>
            </a:r>
            <a:r>
              <a:rPr lang="it-IT" sz="2400" dirty="0"/>
              <a:t> </a:t>
            </a:r>
            <a:r>
              <a:rPr lang="it-IT" sz="2400" dirty="0" err="1"/>
              <a:t>strength</a:t>
            </a:r>
            <a:r>
              <a:rPr lang="it-IT" sz="2400" dirty="0"/>
              <a:t>, </a:t>
            </a:r>
            <a:r>
              <a:rPr lang="it-IT" sz="2400" dirty="0" err="1"/>
              <a:t>which</a:t>
            </a:r>
            <a:r>
              <a:rPr lang="it-IT" sz="2400" dirty="0"/>
              <a:t> </a:t>
            </a:r>
            <a:r>
              <a:rPr lang="it-IT" sz="2400" dirty="0" err="1"/>
              <a:t>is</a:t>
            </a:r>
            <a:r>
              <a:rPr lang="it-IT" sz="2400" dirty="0"/>
              <a:t> </a:t>
            </a:r>
            <a:r>
              <a:rPr lang="it-IT" sz="2400" dirty="0" err="1"/>
              <a:t>why</a:t>
            </a:r>
            <a:r>
              <a:rPr lang="it-IT" sz="2400" dirty="0"/>
              <a:t> </a:t>
            </a:r>
            <a:r>
              <a:rPr lang="it-IT" sz="2400" dirty="0" err="1"/>
              <a:t>they</a:t>
            </a:r>
            <a:r>
              <a:rPr lang="it-IT" sz="2400" dirty="0"/>
              <a:t> </a:t>
            </a:r>
            <a:r>
              <a:rPr lang="it-IT" sz="2400" dirty="0" err="1"/>
              <a:t>have</a:t>
            </a:r>
            <a:r>
              <a:rPr lang="it-IT" sz="2400" dirty="0"/>
              <a:t> set the lasting rules of </a:t>
            </a:r>
            <a:r>
              <a:rPr lang="it-IT" sz="2400" dirty="0" err="1"/>
              <a:t>civil</a:t>
            </a:r>
            <a:r>
              <a:rPr lang="it-IT" sz="2400" dirty="0"/>
              <a:t> </a:t>
            </a:r>
            <a:r>
              <a:rPr lang="it-IT" sz="2400" dirty="0" err="1"/>
              <a:t>cohabitation</a:t>
            </a:r>
            <a:r>
              <a:rPr lang="it-IT" sz="2400" dirty="0"/>
              <a:t> </a:t>
            </a:r>
            <a:r>
              <a:rPr lang="it-IT" sz="2400" dirty="0" err="1"/>
              <a:t>we</a:t>
            </a:r>
            <a:r>
              <a:rPr lang="it-IT" sz="2400" dirty="0"/>
              <a:t> </a:t>
            </a:r>
            <a:r>
              <a:rPr lang="it-IT" sz="2400" dirty="0" err="1"/>
              <a:t>all</a:t>
            </a:r>
            <a:r>
              <a:rPr lang="it-IT" sz="2400" dirty="0"/>
              <a:t> are </a:t>
            </a:r>
            <a:r>
              <a:rPr lang="it-IT" sz="2400" dirty="0" err="1"/>
              <a:t>called</a:t>
            </a:r>
            <a:r>
              <a:rPr lang="it-IT" sz="2400" dirty="0"/>
              <a:t> to </a:t>
            </a:r>
            <a:r>
              <a:rPr lang="it-IT" sz="2400" dirty="0" err="1"/>
              <a:t>abide</a:t>
            </a:r>
            <a:r>
              <a:rPr lang="it-IT" sz="2400" dirty="0"/>
              <a:t> by.</a:t>
            </a:r>
            <a:br>
              <a:rPr lang="it-IT" dirty="0"/>
            </a:br>
            <a:endParaRPr lang="it-IT" dirty="0"/>
          </a:p>
        </p:txBody>
      </p:sp>
      <p:sp>
        <p:nvSpPr>
          <p:cNvPr id="3" name="Segnaposto testo 2">
            <a:extLst>
              <a:ext uri="{FF2B5EF4-FFF2-40B4-BE49-F238E27FC236}">
                <a16:creationId xmlns:a16="http://schemas.microsoft.com/office/drawing/2014/main" id="{1D9CEC2C-5780-4EC4-9FBA-30B6FC4EB1E7}"/>
              </a:ext>
            </a:extLst>
          </p:cNvPr>
          <p:cNvSpPr>
            <a:spLocks noGrp="1"/>
          </p:cNvSpPr>
          <p:nvPr>
            <p:ph type="body" idx="1"/>
          </p:nvPr>
        </p:nvSpPr>
        <p:spPr/>
        <p:txBody>
          <a:bodyPr/>
          <a:lstStyle/>
          <a:p>
            <a:r>
              <a:rPr lang="it-IT" dirty="0"/>
              <a:t>												(</a:t>
            </a:r>
            <a:r>
              <a:rPr lang="it-IT" dirty="0" err="1"/>
              <a:t>Student</a:t>
            </a:r>
            <a:r>
              <a:rPr lang="it-IT" dirty="0"/>
              <a:t>: </a:t>
            </a:r>
            <a:r>
              <a:rPr lang="it-IT" dirty="0" err="1"/>
              <a:t>Sofien</a:t>
            </a:r>
            <a:r>
              <a:rPr lang="it-IT" dirty="0"/>
              <a:t> Mirabella)</a:t>
            </a:r>
          </a:p>
          <a:p>
            <a:endParaRPr lang="it-IT" dirty="0"/>
          </a:p>
        </p:txBody>
      </p:sp>
    </p:spTree>
    <p:extLst>
      <p:ext uri="{BB962C8B-B14F-4D97-AF65-F5344CB8AC3E}">
        <p14:creationId xmlns:p14="http://schemas.microsoft.com/office/powerpoint/2010/main" val="39068176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4E416-B78B-4E7A-B10D-D1CCE39DC3AF}"/>
              </a:ext>
            </a:extLst>
          </p:cNvPr>
          <p:cNvSpPr>
            <a:spLocks noGrp="1"/>
          </p:cNvSpPr>
          <p:nvPr>
            <p:ph type="title"/>
          </p:nvPr>
        </p:nvSpPr>
        <p:spPr/>
        <p:txBody>
          <a:bodyPr>
            <a:normAutofit/>
          </a:bodyPr>
          <a:lstStyle/>
          <a:p>
            <a:r>
              <a:rPr lang="it-IT" sz="2400" dirty="0"/>
              <a:t>For </a:t>
            </a:r>
            <a:r>
              <a:rPr lang="it-IT" sz="2400" dirty="0" err="1"/>
              <a:t>that</a:t>
            </a:r>
            <a:r>
              <a:rPr lang="it-IT" sz="2400" dirty="0"/>
              <a:t> </a:t>
            </a:r>
            <a:r>
              <a:rPr lang="it-IT" sz="2400" dirty="0" err="1"/>
              <a:t>matter</a:t>
            </a:r>
            <a:r>
              <a:rPr lang="it-IT" sz="2400" dirty="0"/>
              <a:t>, </a:t>
            </a:r>
            <a:r>
              <a:rPr lang="it-IT" sz="2400" dirty="0" err="1"/>
              <a:t>it</a:t>
            </a:r>
            <a:r>
              <a:rPr lang="it-IT" sz="2400" dirty="0"/>
              <a:t> </a:t>
            </a:r>
            <a:r>
              <a:rPr lang="it-IT" sz="2400" dirty="0" err="1"/>
              <a:t>is</a:t>
            </a:r>
            <a:r>
              <a:rPr lang="it-IT" sz="2400" dirty="0"/>
              <a:t> </a:t>
            </a:r>
            <a:r>
              <a:rPr lang="it-IT" sz="2400" dirty="0" err="1"/>
              <a:t>important</a:t>
            </a:r>
            <a:r>
              <a:rPr lang="it-IT" sz="2400" dirty="0"/>
              <a:t> </a:t>
            </a:r>
            <a:r>
              <a:rPr lang="it-IT" sz="2400" dirty="0" err="1"/>
              <a:t>that</a:t>
            </a:r>
            <a:r>
              <a:rPr lang="it-IT" sz="2400" dirty="0"/>
              <a:t> the </a:t>
            </a:r>
            <a:r>
              <a:rPr lang="it-IT" sz="2400" dirty="0" err="1"/>
              <a:t>Constitution</a:t>
            </a:r>
            <a:r>
              <a:rPr lang="it-IT" sz="2400" dirty="0"/>
              <a:t> </a:t>
            </a:r>
            <a:r>
              <a:rPr lang="it-IT" sz="2400" dirty="0" err="1"/>
              <a:t>also</a:t>
            </a:r>
            <a:r>
              <a:rPr lang="it-IT" sz="2400" dirty="0"/>
              <a:t> be </a:t>
            </a:r>
            <a:r>
              <a:rPr lang="it-IT" sz="2400" dirty="0" err="1"/>
              <a:t>acknowledged</a:t>
            </a:r>
            <a:r>
              <a:rPr lang="it-IT" sz="2400" dirty="0"/>
              <a:t> and </a:t>
            </a:r>
            <a:r>
              <a:rPr lang="it-IT" sz="2400" dirty="0" err="1"/>
              <a:t>understood</a:t>
            </a:r>
            <a:r>
              <a:rPr lang="it-IT" sz="2400" dirty="0"/>
              <a:t> by </a:t>
            </a:r>
            <a:r>
              <a:rPr lang="it-IT" sz="2400" dirty="0" err="1"/>
              <a:t>all</a:t>
            </a:r>
            <a:r>
              <a:rPr lang="it-IT" sz="2400" dirty="0"/>
              <a:t> </a:t>
            </a:r>
            <a:r>
              <a:rPr lang="it-IT" sz="2400" dirty="0" err="1"/>
              <a:t>those</a:t>
            </a:r>
            <a:r>
              <a:rPr lang="it-IT" sz="2400" dirty="0"/>
              <a:t> </a:t>
            </a:r>
            <a:r>
              <a:rPr lang="it-IT" sz="2400" dirty="0" err="1"/>
              <a:t>who</a:t>
            </a:r>
            <a:r>
              <a:rPr lang="it-IT" sz="2400" dirty="0"/>
              <a:t> </a:t>
            </a:r>
            <a:r>
              <a:rPr lang="it-IT" sz="2400" dirty="0" err="1"/>
              <a:t>want</a:t>
            </a:r>
            <a:r>
              <a:rPr lang="it-IT" sz="2400" dirty="0"/>
              <a:t> to </a:t>
            </a:r>
            <a:r>
              <a:rPr lang="it-IT" sz="2400" dirty="0" err="1"/>
              <a:t>become</a:t>
            </a:r>
            <a:r>
              <a:rPr lang="it-IT" sz="2400" dirty="0"/>
              <a:t> </a:t>
            </a:r>
            <a:r>
              <a:rPr lang="it-IT" sz="2400" dirty="0" err="1"/>
              <a:t>Italian</a:t>
            </a:r>
            <a:r>
              <a:rPr lang="it-IT" sz="2400" dirty="0"/>
              <a:t> </a:t>
            </a:r>
            <a:r>
              <a:rPr lang="it-IT" sz="2400" dirty="0" err="1"/>
              <a:t>citizens</a:t>
            </a:r>
            <a:r>
              <a:rPr lang="it-IT" sz="2400" dirty="0"/>
              <a:t>, with full </a:t>
            </a:r>
            <a:r>
              <a:rPr lang="it-IT" sz="2400" dirty="0" err="1"/>
              <a:t>rights</a:t>
            </a:r>
            <a:r>
              <a:rPr lang="it-IT" sz="2400" dirty="0"/>
              <a:t> and duties. </a:t>
            </a:r>
            <a:r>
              <a:rPr lang="it-IT" sz="2400" dirty="0" err="1"/>
              <a:t>This</a:t>
            </a:r>
            <a:r>
              <a:rPr lang="it-IT" sz="2400" dirty="0"/>
              <a:t> </a:t>
            </a:r>
            <a:r>
              <a:rPr lang="it-IT" sz="2400" dirty="0" err="1"/>
              <a:t>is</a:t>
            </a:r>
            <a:r>
              <a:rPr lang="it-IT" sz="2400" dirty="0"/>
              <a:t> the </a:t>
            </a:r>
            <a:r>
              <a:rPr lang="it-IT" sz="2400" dirty="0" err="1"/>
              <a:t>only</a:t>
            </a:r>
            <a:r>
              <a:rPr lang="it-IT" sz="2400" dirty="0"/>
              <a:t> way to be </a:t>
            </a:r>
            <a:r>
              <a:rPr lang="it-IT" sz="2400" dirty="0" err="1"/>
              <a:t>involved</a:t>
            </a:r>
            <a:r>
              <a:rPr lang="it-IT" sz="2400" dirty="0"/>
              <a:t> in the life of </a:t>
            </a:r>
            <a:r>
              <a:rPr lang="it-IT" sz="2400" dirty="0" err="1"/>
              <a:t>our</a:t>
            </a:r>
            <a:r>
              <a:rPr lang="it-IT" sz="2400" dirty="0"/>
              <a:t> «common» Country and to consolidate </a:t>
            </a:r>
            <a:r>
              <a:rPr lang="it-IT" sz="2400" dirty="0" err="1"/>
              <a:t>its</a:t>
            </a:r>
            <a:r>
              <a:rPr lang="it-IT" sz="2400" dirty="0"/>
              <a:t> </a:t>
            </a:r>
            <a:r>
              <a:rPr lang="it-IT" sz="2400" dirty="0" err="1"/>
              <a:t>freedom</a:t>
            </a:r>
            <a:r>
              <a:rPr lang="it-IT" sz="2400" dirty="0"/>
              <a:t>, democracy, social </a:t>
            </a:r>
            <a:r>
              <a:rPr lang="it-IT" sz="2400" dirty="0" err="1"/>
              <a:t>justice</a:t>
            </a:r>
            <a:r>
              <a:rPr lang="it-IT" sz="2400" dirty="0"/>
              <a:t>, non-</a:t>
            </a:r>
            <a:r>
              <a:rPr lang="it-IT" sz="2400" dirty="0" err="1"/>
              <a:t>violence</a:t>
            </a:r>
            <a:r>
              <a:rPr lang="it-IT" sz="2400" dirty="0"/>
              <a:t>: the </a:t>
            </a:r>
            <a:r>
              <a:rPr lang="it-IT" sz="2400" dirty="0" err="1"/>
              <a:t>four</a:t>
            </a:r>
            <a:r>
              <a:rPr lang="it-IT" sz="2400" dirty="0"/>
              <a:t> cardinal points of the </a:t>
            </a:r>
            <a:r>
              <a:rPr lang="it-IT" sz="2400" dirty="0" err="1"/>
              <a:t>Italian</a:t>
            </a:r>
            <a:r>
              <a:rPr lang="it-IT" sz="2400" dirty="0"/>
              <a:t> Republic.</a:t>
            </a:r>
            <a:br>
              <a:rPr lang="it-IT" sz="2400" dirty="0"/>
            </a:br>
            <a:endParaRPr lang="it-IT" sz="2400" dirty="0"/>
          </a:p>
        </p:txBody>
      </p:sp>
      <p:sp>
        <p:nvSpPr>
          <p:cNvPr id="3" name="Segnaposto testo 2">
            <a:extLst>
              <a:ext uri="{FF2B5EF4-FFF2-40B4-BE49-F238E27FC236}">
                <a16:creationId xmlns:a16="http://schemas.microsoft.com/office/drawing/2014/main" id="{78102E9D-D13D-4002-9C83-02FD0C68EAFB}"/>
              </a:ext>
            </a:extLst>
          </p:cNvPr>
          <p:cNvSpPr>
            <a:spLocks noGrp="1"/>
          </p:cNvSpPr>
          <p:nvPr>
            <p:ph type="body" idx="1"/>
          </p:nvPr>
        </p:nvSpPr>
        <p:spPr/>
        <p:txBody>
          <a:bodyPr/>
          <a:lstStyle/>
          <a:p>
            <a:r>
              <a:rPr lang="it-IT" dirty="0"/>
              <a:t>													(</a:t>
            </a:r>
            <a:r>
              <a:rPr lang="it-IT" dirty="0" err="1"/>
              <a:t>Student</a:t>
            </a:r>
            <a:r>
              <a:rPr lang="it-IT" dirty="0"/>
              <a:t>: Alex </a:t>
            </a:r>
            <a:r>
              <a:rPr lang="it-IT" dirty="0" err="1"/>
              <a:t>Filice</a:t>
            </a:r>
            <a:r>
              <a:rPr lang="it-IT" dirty="0"/>
              <a:t>)</a:t>
            </a:r>
          </a:p>
          <a:p>
            <a:endParaRPr lang="it-IT" dirty="0"/>
          </a:p>
        </p:txBody>
      </p:sp>
    </p:spTree>
    <p:extLst>
      <p:ext uri="{BB962C8B-B14F-4D97-AF65-F5344CB8AC3E}">
        <p14:creationId xmlns:p14="http://schemas.microsoft.com/office/powerpoint/2010/main" val="1844923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9EAA52A-6C6A-4826-B9F0-4D727ABCE61E}"/>
              </a:ext>
            </a:extLst>
          </p:cNvPr>
          <p:cNvSpPr>
            <a:spLocks noGrp="1"/>
          </p:cNvSpPr>
          <p:nvPr>
            <p:ph type="title"/>
          </p:nvPr>
        </p:nvSpPr>
        <p:spPr/>
        <p:txBody>
          <a:bodyPr/>
          <a:lstStyle/>
          <a:p>
            <a:r>
              <a:rPr lang="it-IT" dirty="0"/>
              <a:t>Art. 1</a:t>
            </a:r>
          </a:p>
        </p:txBody>
      </p:sp>
      <p:sp>
        <p:nvSpPr>
          <p:cNvPr id="5" name="Segnaposto contenuto 4">
            <a:extLst>
              <a:ext uri="{FF2B5EF4-FFF2-40B4-BE49-F238E27FC236}">
                <a16:creationId xmlns:a16="http://schemas.microsoft.com/office/drawing/2014/main" id="{4BCCFD72-BB2B-4DA0-B117-B407B1B377A3}"/>
              </a:ext>
            </a:extLst>
          </p:cNvPr>
          <p:cNvSpPr>
            <a:spLocks noGrp="1"/>
          </p:cNvSpPr>
          <p:nvPr>
            <p:ph idx="1"/>
          </p:nvPr>
        </p:nvSpPr>
        <p:spPr/>
        <p:txBody>
          <a:bodyPr>
            <a:normAutofit/>
          </a:bodyPr>
          <a:lstStyle/>
          <a:p>
            <a:pPr marL="0" indent="0" algn="just">
              <a:buNone/>
            </a:pPr>
            <a:r>
              <a:rPr lang="en-US" sz="2400" dirty="0"/>
              <a:t>Italy is a Democratic Republic, based on </a:t>
            </a:r>
            <a:r>
              <a:rPr lang="en-US" sz="2400" dirty="0" err="1"/>
              <a:t>labour</a:t>
            </a:r>
            <a:r>
              <a:rPr lang="en-US" sz="2400" dirty="0"/>
              <a:t>.</a:t>
            </a:r>
          </a:p>
          <a:p>
            <a:pPr marL="0" indent="0" algn="just">
              <a:buNone/>
            </a:pPr>
            <a:r>
              <a:rPr lang="en-US" sz="2400" dirty="0"/>
              <a:t>Sovereignty belongs to the people who exercise it in the forms and limits of the Constitution.</a:t>
            </a:r>
          </a:p>
          <a:p>
            <a:pPr marL="0" indent="0" algn="just">
              <a:buNone/>
            </a:pPr>
            <a:endParaRPr lang="en-US" sz="2400" dirty="0"/>
          </a:p>
          <a:p>
            <a:pPr marL="0" indent="0" algn="just">
              <a:buNone/>
            </a:pPr>
            <a:r>
              <a:rPr lang="en-US" sz="2400" dirty="0"/>
              <a:t>												</a:t>
            </a:r>
            <a:r>
              <a:rPr lang="en-US" sz="2000" dirty="0"/>
              <a:t>(</a:t>
            </a:r>
            <a:r>
              <a:rPr lang="en-US" sz="2000" dirty="0" err="1"/>
              <a:t>Stundent</a:t>
            </a:r>
            <a:r>
              <a:rPr lang="en-US" sz="2000" dirty="0"/>
              <a:t>: Chiara Leone)</a:t>
            </a:r>
            <a:endParaRPr lang="it-IT" sz="2000" dirty="0"/>
          </a:p>
          <a:p>
            <a:pPr marL="0" indent="0" algn="just">
              <a:buNone/>
            </a:pPr>
            <a:endParaRPr lang="it-IT" sz="2400" dirty="0"/>
          </a:p>
        </p:txBody>
      </p:sp>
    </p:spTree>
    <p:extLst>
      <p:ext uri="{BB962C8B-B14F-4D97-AF65-F5344CB8AC3E}">
        <p14:creationId xmlns:p14="http://schemas.microsoft.com/office/powerpoint/2010/main" val="4929914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E07BF-4C88-4BC2-972E-6AD3A7581208}"/>
              </a:ext>
            </a:extLst>
          </p:cNvPr>
          <p:cNvSpPr>
            <a:spLocks noGrp="1"/>
          </p:cNvSpPr>
          <p:nvPr>
            <p:ph type="title"/>
          </p:nvPr>
        </p:nvSpPr>
        <p:spPr/>
        <p:txBody>
          <a:bodyPr/>
          <a:lstStyle/>
          <a:p>
            <a:r>
              <a:rPr lang="it-IT" dirty="0"/>
              <a:t>Art. 2</a:t>
            </a:r>
          </a:p>
        </p:txBody>
      </p:sp>
      <p:sp>
        <p:nvSpPr>
          <p:cNvPr id="3" name="Segnaposto contenuto 2">
            <a:extLst>
              <a:ext uri="{FF2B5EF4-FFF2-40B4-BE49-F238E27FC236}">
                <a16:creationId xmlns:a16="http://schemas.microsoft.com/office/drawing/2014/main" id="{A79E619B-B790-49E5-95A2-2E991AB58A02}"/>
              </a:ext>
            </a:extLst>
          </p:cNvPr>
          <p:cNvSpPr>
            <a:spLocks noGrp="1"/>
          </p:cNvSpPr>
          <p:nvPr>
            <p:ph idx="1"/>
          </p:nvPr>
        </p:nvSpPr>
        <p:spPr/>
        <p:txBody>
          <a:bodyPr>
            <a:normAutofit/>
          </a:bodyPr>
          <a:lstStyle/>
          <a:p>
            <a:pPr marL="0" indent="0" algn="just">
              <a:buNone/>
            </a:pPr>
            <a:r>
              <a:rPr lang="en-US" sz="2400" dirty="0"/>
              <a:t>The Republic </a:t>
            </a:r>
            <a:r>
              <a:rPr lang="en-US" sz="2400" dirty="0" err="1"/>
              <a:t>recognises</a:t>
            </a:r>
            <a:r>
              <a:rPr lang="en-US" sz="2400" dirty="0"/>
              <a:t> and guarantees the inviolable human rights, be it as an individual or in social groups expressing their personality, and it requests the performance of the unalterable duty to social, economic, and political solidarity. </a:t>
            </a:r>
          </a:p>
          <a:p>
            <a:pPr marL="0" indent="0" algn="just">
              <a:buNone/>
            </a:pPr>
            <a:endParaRPr lang="en-US" sz="2400" dirty="0"/>
          </a:p>
          <a:p>
            <a:pPr marL="0" indent="0" algn="just">
              <a:buNone/>
            </a:pPr>
            <a:r>
              <a:rPr lang="en-US" sz="2000" dirty="0"/>
              <a:t>											(</a:t>
            </a:r>
            <a:r>
              <a:rPr lang="en-US" sz="2000" dirty="0" err="1"/>
              <a:t>Stundent</a:t>
            </a:r>
            <a:r>
              <a:rPr lang="en-US" sz="2000" dirty="0"/>
              <a:t>: Alessandro </a:t>
            </a:r>
            <a:r>
              <a:rPr lang="en-US" sz="2000" dirty="0" err="1"/>
              <a:t>Carrai</a:t>
            </a:r>
            <a:r>
              <a:rPr lang="en-US" sz="2000" dirty="0"/>
              <a:t>)</a:t>
            </a:r>
            <a:endParaRPr lang="it-IT" sz="2000" dirty="0"/>
          </a:p>
          <a:p>
            <a:pPr marL="0" indent="0" algn="just">
              <a:buNone/>
            </a:pPr>
            <a:endParaRPr lang="it-IT" sz="2400" dirty="0"/>
          </a:p>
          <a:p>
            <a:pPr marL="0" indent="0">
              <a:buNone/>
            </a:pPr>
            <a:endParaRPr lang="it-IT" sz="2400" dirty="0"/>
          </a:p>
        </p:txBody>
      </p:sp>
    </p:spTree>
    <p:extLst>
      <p:ext uri="{BB962C8B-B14F-4D97-AF65-F5344CB8AC3E}">
        <p14:creationId xmlns:p14="http://schemas.microsoft.com/office/powerpoint/2010/main" val="37221760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Filo">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8F5F2-61AB-4CE6-A5E3-F34B87B0EE4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Progettazione Wisp per piani di eventi</Template>
  <TotalTime>0</TotalTime>
  <Words>1334</Words>
  <Application>Microsoft Office PowerPoint</Application>
  <PresentationFormat>Widescreen</PresentationFormat>
  <Paragraphs>74</Paragraphs>
  <Slides>21</Slides>
  <Notes>1</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Century Gothic</vt:lpstr>
      <vt:lpstr>Wingdings 3</vt:lpstr>
      <vt:lpstr>Filo</vt:lpstr>
      <vt:lpstr>Constitution of the  Italian Republic</vt:lpstr>
      <vt:lpstr>The Italian constituion came into force on January 1, 1948 and was drawn up by the constituent assembly following the referendum on June 2, 1946 with which the Italian people chose the Republic.  </vt:lpstr>
      <vt:lpstr>The Italian Constitution is the fundamental compact which binds the citizen to the society and its institutions. It was born out of the values of democracy, antifascism, refusal of any totalitarianism which moved, all over Europe, the people against dictatorship at the cost of huge sacrificies in human lives.  </vt:lpstr>
      <vt:lpstr>The  principles it expresses represent the highest element of cohesion of our People and the point of reference for the daily life of every citizen. Our being citizens, be we born in Italy or not, results from our deep identification with all the rights and duties contained in the Republic Charter.   </vt:lpstr>
      <vt:lpstr>Its carrying values adhere to the Declaration of Human Rights, adopted by the United Nations, which is at the basis of pacific cohabitation between peoples. </vt:lpstr>
      <vt:lpstr> Sixty years later, these values still maintain all their strength, which is why they have set the lasting rules of civil cohabitation we all are called to abide by. </vt:lpstr>
      <vt:lpstr>For that matter, it is important that the Constitution also be acknowledged and understood by all those who want to become Italian citizens, with full rights and duties. This is the only way to be involved in the life of our «common» Country and to consolidate its freedom, democracy, social justice, non-violence: the four cardinal points of the Italian Republic. </vt:lpstr>
      <vt:lpstr>Art. 1</vt:lpstr>
      <vt:lpstr>Art. 2</vt:lpstr>
      <vt:lpstr>Art. 3</vt:lpstr>
      <vt:lpstr>Art. 6</vt:lpstr>
      <vt:lpstr>Art. 7 </vt:lpstr>
      <vt:lpstr>Art. 7 Comment</vt:lpstr>
      <vt:lpstr>Art. 8</vt:lpstr>
      <vt:lpstr>Art. 8 Comment</vt:lpstr>
      <vt:lpstr>Art. 19</vt:lpstr>
      <vt:lpstr>Art. 19 Comment</vt:lpstr>
      <vt:lpstr>Art. 20</vt:lpstr>
      <vt:lpstr>Art. 20 Comment</vt:lpstr>
      <vt:lpstr>In the end</vt:lpstr>
      <vt:lpstr>5°A 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2020-02-19T13:39:45Z</dcterms:created>
  <dcterms:modified xsi:type="dcterms:W3CDTF">2020-02-20T16:37:25Z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