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642" autoAdjust="0"/>
    <p:restoredTop sz="94660"/>
  </p:normalViewPr>
  <p:slideViewPr>
    <p:cSldViewPr>
      <p:cViewPr>
        <p:scale>
          <a:sx n="60" d="100"/>
          <a:sy n="60" d="100"/>
        </p:scale>
        <p:origin x="-4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 dirty="0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A812B65-9A1B-42FF-8DDA-365A2B0950AF}" type="datetimeFigureOut">
              <a:rPr lang="sk-SK" smtClean="0"/>
              <a:pPr/>
              <a:t>15. 11. 2019</a:t>
            </a:fld>
            <a:endParaRPr lang="sk-SK" dirty="0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 dirty="0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sk-SK" dirty="0" smtClean="0"/>
              <a:t>BROJURE-ERASMUS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C:\Users\BBS\Desktop\erasmus\we are all human be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0800" cy="2634712"/>
          </a:xfrm>
          <a:prstGeom prst="rect">
            <a:avLst/>
          </a:prstGeom>
          <a:noFill/>
        </p:spPr>
      </p:pic>
      <p:pic>
        <p:nvPicPr>
          <p:cNvPr id="5" name="Picture 2" descr="C:\Users\BBS\Desktop\erasmus\erasm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14" y="0"/>
            <a:ext cx="3357586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Users\p4\Desktop\Nový priečinok\15735528986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p4\Desktop\Nový priečinok\15735645485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p4\Desktop\Nový priečinok\15735682263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p4\Desktop\Nový priečinok\15735693562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p4\Desktop\Nový priečinok\15735702079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1" y="-1142999"/>
            <a:ext cx="6858000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73691"/>
          </a:xfrm>
        </p:spPr>
        <p:txBody>
          <a:bodyPr>
            <a:noAutofit/>
          </a:bodyPr>
          <a:lstStyle/>
          <a:p>
            <a:pPr algn="ctr"/>
            <a:r>
              <a:rPr lang="sk-SK" sz="13000" dirty="0" smtClean="0"/>
              <a:t>TRNAVA</a:t>
            </a:r>
            <a:endParaRPr lang="en-US" sz="13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 descr="C:\Users\p4\Desktop\Nový priečinok\1573474600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 descr="C:\Users\p4\Desktop\Nový priečinok\15734760189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p4\Desktop\Nový priečinok\1573463227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p4\Desktop\Nový priečinok\15734682015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60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20000" dirty="0" smtClean="0"/>
              <a:t>WIEN</a:t>
            </a:r>
            <a:endParaRPr lang="en-US" sz="20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 descr="C:\Users\p4\Desktop\Nový priečinok\1573478667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k-SK" sz="9600" dirty="0" smtClean="0"/>
              <a:t>BANSKA BYSTRICA</a:t>
            </a:r>
            <a:endParaRPr lang="en-US" sz="9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91295">
            <a:off x="7901933" y="17171155"/>
            <a:ext cx="23881825" cy="1791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30"/>
            <a:ext cx="9220200" cy="683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p4\Desktop\IMG_20191113_135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995804" y="-1860890"/>
            <a:ext cx="7100073" cy="10794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914400" y="-4648199"/>
            <a:ext cx="8229600" cy="11506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9600"/>
            <a:ext cx="100584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>
            <a:noAutofit/>
          </a:bodyPr>
          <a:lstStyle/>
          <a:p>
            <a:r>
              <a:rPr lang="sk-SK" sz="9600" dirty="0" smtClean="0"/>
              <a:t>SERED NATIONAL HOLOCOUT MUSEUM</a:t>
            </a:r>
            <a:endParaRPr lang="en-US" sz="9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-3200400"/>
            <a:ext cx="8229600" cy="1143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71154" y="-1271154"/>
            <a:ext cx="6858001" cy="940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18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4400" y="3657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BLUE TEAM:</a:t>
            </a:r>
            <a:br>
              <a:rPr lang="sk-SK" dirty="0" smtClean="0"/>
            </a:br>
            <a:r>
              <a:rPr lang="sk-SK" dirty="0" smtClean="0"/>
              <a:t>ZEKI UGUR YILDIZ</a:t>
            </a:r>
            <a:br>
              <a:rPr lang="sk-SK" dirty="0" smtClean="0"/>
            </a:br>
            <a:r>
              <a:rPr lang="sk-SK" dirty="0" smtClean="0"/>
              <a:t>ABDULKADIR AYKUN</a:t>
            </a:r>
            <a:br>
              <a:rPr lang="sk-SK" dirty="0" smtClean="0"/>
            </a:br>
            <a:r>
              <a:rPr lang="sk-SK" dirty="0" smtClean="0"/>
              <a:t>OLAIA PENA FERNANDEZ</a:t>
            </a:r>
            <a:br>
              <a:rPr lang="sk-SK" dirty="0" smtClean="0"/>
            </a:br>
            <a:r>
              <a:rPr lang="sk-SK" dirty="0" smtClean="0"/>
              <a:t>ANICULAESEI ALEXSANDRU</a:t>
            </a:r>
            <a:br>
              <a:rPr lang="sk-SK" dirty="0" smtClean="0"/>
            </a:br>
            <a:r>
              <a:rPr lang="sk-SK" dirty="0" smtClean="0"/>
              <a:t>FERRARA ALESSIA </a:t>
            </a:r>
            <a:br>
              <a:rPr lang="sk-SK" dirty="0" smtClean="0"/>
            </a:br>
            <a:r>
              <a:rPr lang="sk-SK" dirty="0" smtClean="0"/>
              <a:t>MAJA BISTAKOVA</a:t>
            </a:r>
            <a:br>
              <a:rPr lang="sk-SK" dirty="0" smtClean="0"/>
            </a:br>
            <a:r>
              <a:rPr lang="sk-SK" dirty="0" smtClean="0"/>
              <a:t>STEVO MORONG </a:t>
            </a:r>
            <a:br>
              <a:rPr lang="sk-SK" dirty="0" smtClean="0"/>
            </a:br>
            <a:r>
              <a:rPr lang="sk-SK" dirty="0" smtClean="0"/>
              <a:t>PATRIK BRATEK</a:t>
            </a:r>
            <a:br>
              <a:rPr lang="sk-SK" dirty="0" smtClean="0"/>
            </a:br>
            <a:r>
              <a:rPr lang="sk-SK" dirty="0" smtClean="0"/>
              <a:t>ADAM ZAVIS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 descr="C:\Users\p4\Desktop\a&amp;lf m&amp;aw,.jf ne\1573372007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88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p4\Desktop\a&amp;lf m&amp;aw,.jf ne\15733737532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p4\Desktop\Nový priečinok\15733716133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p4\Desktop\Nový priečinok\15733723814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p4\Desktop\Nový priečinok\15733724175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p4\Desktop\Nový priečinok\15733748532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Autofit/>
          </a:bodyPr>
          <a:lstStyle/>
          <a:p>
            <a:pPr algn="ctr"/>
            <a:r>
              <a:rPr lang="sk-SK" sz="8800" dirty="0" smtClean="0"/>
              <a:t>BRATISLAVA</a:t>
            </a:r>
            <a:endParaRPr lang="en-US" sz="8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</TotalTime>
  <Words>13</Words>
  <PresentationFormat>Prezentácia na obrazovke (4:3)</PresentationFormat>
  <Paragraphs>7</Paragraphs>
  <Slides>29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0" baseType="lpstr">
      <vt:lpstr>Hala</vt:lpstr>
      <vt:lpstr>BROJURE-ERASMUS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BLUE TEAM: ZEKI UGUR YILDIZ ABDULKADIR AYKUN OLAIA PENA FERNANDEZ ANICULAESEI ALEXSANDRU FERRARA ALESSIA  MAJA BISTAKOVA STEVO MORONG  PATRIK BRATEK ADAM ZAVIS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p2</dc:creator>
  <cp:lastModifiedBy>p4</cp:lastModifiedBy>
  <cp:revision>10</cp:revision>
  <dcterms:created xsi:type="dcterms:W3CDTF">2019-11-15T09:15:03Z</dcterms:created>
  <dcterms:modified xsi:type="dcterms:W3CDTF">2019-11-15T10:52:25Z</dcterms:modified>
</cp:coreProperties>
</file>