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4" r:id="rId1"/>
  </p:sldMasterIdLst>
  <p:sldIdLst>
    <p:sldId id="261" r:id="rId2"/>
    <p:sldId id="257" r:id="rId3"/>
    <p:sldId id="258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4590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/>
              <a:t>11/15/2019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4669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2213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2329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8333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smtClean="0"/>
              <a:t>11/15/2019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022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smtClean="0"/>
              <a:t>11/15/2019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2756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smtClean="0"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6123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smtClean="0"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1933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7856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4042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11/15/2019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7515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11/15/2019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9845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11/15/2019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2066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11/15/2019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0485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11/15/2019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1574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11/15/2019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8690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524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WE ARE ALL HUMAN-BEINGS</a:t>
            </a:r>
            <a:endParaRPr lang="en-US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Team Black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2" r="1266" b="39381"/>
          <a:stretch/>
        </p:blipFill>
        <p:spPr>
          <a:xfrm>
            <a:off x="9002332" y="5885367"/>
            <a:ext cx="3013657" cy="77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5451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MONDAY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we</a:t>
            </a:r>
            <a:r>
              <a:rPr lang="sk-SK" dirty="0" smtClean="0"/>
              <a:t> </a:t>
            </a:r>
            <a:r>
              <a:rPr lang="sk-SK" dirty="0" err="1" smtClean="0"/>
              <a:t>were</a:t>
            </a:r>
            <a:r>
              <a:rPr lang="sk-SK" dirty="0" smtClean="0"/>
              <a:t> </a:t>
            </a:r>
            <a:r>
              <a:rPr lang="sk-SK" dirty="0" err="1" smtClean="0"/>
              <a:t>welcomed</a:t>
            </a:r>
            <a:r>
              <a:rPr lang="sk-SK" dirty="0" smtClean="0"/>
              <a:t> by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mayor</a:t>
            </a:r>
            <a:r>
              <a:rPr lang="sk-SK" dirty="0" smtClean="0"/>
              <a:t> of Trnava</a:t>
            </a:r>
          </a:p>
          <a:p>
            <a:r>
              <a:rPr lang="sk-SK" dirty="0" err="1" smtClean="0"/>
              <a:t>Went</a:t>
            </a:r>
            <a:r>
              <a:rPr lang="sk-SK" dirty="0" smtClean="0"/>
              <a:t> to </a:t>
            </a:r>
            <a:r>
              <a:rPr lang="sk-SK" dirty="0" err="1" smtClean="0"/>
              <a:t>antifashist</a:t>
            </a:r>
            <a:r>
              <a:rPr lang="sk-SK" dirty="0" smtClean="0"/>
              <a:t> </a:t>
            </a:r>
            <a:r>
              <a:rPr lang="sk-SK" dirty="0" err="1" smtClean="0"/>
              <a:t>celebration</a:t>
            </a:r>
            <a:endParaRPr lang="sk-SK" dirty="0" smtClean="0"/>
          </a:p>
          <a:p>
            <a:r>
              <a:rPr lang="sk-SK" dirty="0" smtClean="0"/>
              <a:t>Had a </a:t>
            </a:r>
            <a:r>
              <a:rPr lang="sk-SK" dirty="0" err="1" smtClean="0"/>
              <a:t>school</a:t>
            </a:r>
            <a:r>
              <a:rPr lang="sk-SK" dirty="0" smtClean="0"/>
              <a:t> </a:t>
            </a:r>
            <a:r>
              <a:rPr lang="sk-SK" dirty="0" err="1" smtClean="0"/>
              <a:t>presentation</a:t>
            </a:r>
            <a:r>
              <a:rPr lang="sk-SK" dirty="0" smtClean="0"/>
              <a:t> </a:t>
            </a:r>
            <a:r>
              <a:rPr lang="sk-SK" dirty="0" err="1" smtClean="0"/>
              <a:t>with</a:t>
            </a:r>
            <a:r>
              <a:rPr lang="sk-SK" dirty="0" smtClean="0"/>
              <a:t> </a:t>
            </a:r>
            <a:r>
              <a:rPr lang="sk-SK" dirty="0" err="1" smtClean="0"/>
              <a:t>veterans</a:t>
            </a:r>
            <a:endParaRPr lang="sk-SK" dirty="0" smtClean="0"/>
          </a:p>
          <a:p>
            <a:r>
              <a:rPr lang="sk-SK" dirty="0" smtClean="0"/>
              <a:t>And had a </a:t>
            </a:r>
            <a:r>
              <a:rPr lang="sk-SK" dirty="0" err="1" smtClean="0"/>
              <a:t>welcoming</a:t>
            </a:r>
            <a:r>
              <a:rPr lang="sk-SK" dirty="0" smtClean="0"/>
              <a:t> party</a:t>
            </a:r>
            <a:endParaRPr lang="en-US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671" y="818762"/>
            <a:ext cx="3666186" cy="274964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175" y="3189590"/>
            <a:ext cx="2232606" cy="2976808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1" t="37747" r="31033" b="-188"/>
          <a:stretch/>
        </p:blipFill>
        <p:spPr>
          <a:xfrm>
            <a:off x="8216356" y="3465370"/>
            <a:ext cx="3400022" cy="284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8264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TUESDAY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We</a:t>
            </a:r>
            <a:r>
              <a:rPr lang="sk-SK" dirty="0" smtClean="0"/>
              <a:t> </a:t>
            </a:r>
            <a:r>
              <a:rPr lang="sk-SK" dirty="0" err="1" smtClean="0"/>
              <a:t>went</a:t>
            </a:r>
            <a:r>
              <a:rPr lang="sk-SK" dirty="0" smtClean="0"/>
              <a:t> to </a:t>
            </a:r>
            <a:r>
              <a:rPr lang="sk-SK" dirty="0"/>
              <a:t>B</a:t>
            </a:r>
            <a:r>
              <a:rPr lang="sk-SK" dirty="0" smtClean="0"/>
              <a:t>ratislava</a:t>
            </a:r>
          </a:p>
          <a:p>
            <a:r>
              <a:rPr lang="sk-SK" dirty="0" smtClean="0"/>
              <a:t>Had a </a:t>
            </a:r>
            <a:r>
              <a:rPr lang="sk-SK" dirty="0" err="1" smtClean="0"/>
              <a:t>meeting</a:t>
            </a:r>
            <a:r>
              <a:rPr lang="sk-SK" dirty="0" smtClean="0"/>
              <a:t> </a:t>
            </a:r>
            <a:r>
              <a:rPr lang="sk-SK" dirty="0" err="1" smtClean="0"/>
              <a:t>with</a:t>
            </a:r>
            <a:r>
              <a:rPr lang="sk-SK" dirty="0" smtClean="0"/>
              <a:t> General Pavel Macko</a:t>
            </a:r>
          </a:p>
          <a:p>
            <a:r>
              <a:rPr lang="sk-SK" dirty="0" smtClean="0"/>
              <a:t>Had a </a:t>
            </a:r>
            <a:r>
              <a:rPr lang="sk-SK" dirty="0" err="1" smtClean="0"/>
              <a:t>sightseeing</a:t>
            </a:r>
            <a:r>
              <a:rPr lang="sk-SK" dirty="0" smtClean="0"/>
              <a:t> </a:t>
            </a:r>
            <a:r>
              <a:rPr lang="sk-SK" dirty="0" err="1" smtClean="0"/>
              <a:t>tour</a:t>
            </a:r>
            <a:r>
              <a:rPr lang="sk-SK" dirty="0" smtClean="0"/>
              <a:t> in Bratislava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5" t="23099" r="19061" b="28357"/>
          <a:stretch/>
        </p:blipFill>
        <p:spPr>
          <a:xfrm>
            <a:off x="2027313" y="3903861"/>
            <a:ext cx="4045509" cy="2260297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251" y="799735"/>
            <a:ext cx="2013497" cy="2684663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623" y="2969318"/>
            <a:ext cx="2013497" cy="2684663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999" y="3068566"/>
            <a:ext cx="2232606" cy="2976808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462" y="1530928"/>
            <a:ext cx="3163910" cy="237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5803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WEDNESDAY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We</a:t>
            </a:r>
            <a:r>
              <a:rPr lang="sk-SK" dirty="0" smtClean="0"/>
              <a:t> </a:t>
            </a:r>
            <a:r>
              <a:rPr lang="sk-SK" dirty="0" err="1" smtClean="0"/>
              <a:t>went</a:t>
            </a:r>
            <a:r>
              <a:rPr lang="sk-SK" dirty="0" smtClean="0"/>
              <a:t> to Banská Bystrica</a:t>
            </a:r>
          </a:p>
          <a:p>
            <a:r>
              <a:rPr lang="sk-SK" dirty="0" err="1" smtClean="0"/>
              <a:t>We</a:t>
            </a:r>
            <a:r>
              <a:rPr lang="sk-SK" dirty="0" smtClean="0"/>
              <a:t> </a:t>
            </a:r>
            <a:r>
              <a:rPr lang="sk-SK" dirty="0" err="1" smtClean="0"/>
              <a:t>went</a:t>
            </a:r>
            <a:r>
              <a:rPr lang="sk-SK" dirty="0" smtClean="0"/>
              <a:t> to </a:t>
            </a:r>
            <a:r>
              <a:rPr lang="sk-SK" dirty="0" err="1" smtClean="0"/>
              <a:t>Museum</a:t>
            </a:r>
            <a:r>
              <a:rPr lang="sk-SK" dirty="0" smtClean="0"/>
              <a:t> of National </a:t>
            </a:r>
            <a:r>
              <a:rPr lang="sk-SK" dirty="0" err="1" smtClean="0"/>
              <a:t>uprising</a:t>
            </a:r>
            <a:endParaRPr lang="sk-SK" dirty="0" smtClean="0"/>
          </a:p>
          <a:p>
            <a:r>
              <a:rPr lang="sk-SK" dirty="0" err="1" smtClean="0"/>
              <a:t>We</a:t>
            </a:r>
            <a:r>
              <a:rPr lang="sk-SK" dirty="0" smtClean="0"/>
              <a:t> </a:t>
            </a:r>
            <a:r>
              <a:rPr lang="sk-SK" dirty="0" err="1" smtClean="0"/>
              <a:t>then</a:t>
            </a:r>
            <a:r>
              <a:rPr lang="sk-SK" dirty="0" smtClean="0"/>
              <a:t> had </a:t>
            </a:r>
            <a:r>
              <a:rPr lang="sk-SK" dirty="0" err="1" smtClean="0"/>
              <a:t>lunch</a:t>
            </a:r>
            <a:r>
              <a:rPr lang="sk-SK" dirty="0" smtClean="0"/>
              <a:t> at Eurovea</a:t>
            </a:r>
            <a:endParaRPr lang="en-US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398" y="3738085"/>
            <a:ext cx="2271243" cy="3028324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4" y="3819607"/>
            <a:ext cx="3305577" cy="2479183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821" y="2099937"/>
            <a:ext cx="5260911" cy="295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8872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080" y="4494732"/>
            <a:ext cx="2687484" cy="2015613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3" t="16901" r="11267" b="15681"/>
          <a:stretch/>
        </p:blipFill>
        <p:spPr>
          <a:xfrm>
            <a:off x="7900822" y="2175701"/>
            <a:ext cx="4031089" cy="2044013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364" y="3340185"/>
            <a:ext cx="2796936" cy="209770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THURSDAY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We</a:t>
            </a:r>
            <a:r>
              <a:rPr lang="sk-SK" dirty="0" smtClean="0"/>
              <a:t> </a:t>
            </a:r>
            <a:r>
              <a:rPr lang="sk-SK" dirty="0" err="1" smtClean="0"/>
              <a:t>went</a:t>
            </a:r>
            <a:r>
              <a:rPr lang="sk-SK" dirty="0" smtClean="0"/>
              <a:t> to Sereď</a:t>
            </a:r>
          </a:p>
          <a:p>
            <a:r>
              <a:rPr lang="sk-SK" dirty="0" smtClean="0"/>
              <a:t>To </a:t>
            </a:r>
            <a:r>
              <a:rPr lang="sk-SK" dirty="0" err="1" smtClean="0"/>
              <a:t>the</a:t>
            </a:r>
            <a:r>
              <a:rPr lang="sk-SK" dirty="0" smtClean="0"/>
              <a:t> National </a:t>
            </a:r>
            <a:r>
              <a:rPr lang="sk-SK" dirty="0" err="1" smtClean="0"/>
              <a:t>Holocaust</a:t>
            </a:r>
            <a:r>
              <a:rPr lang="sk-SK" dirty="0" smtClean="0"/>
              <a:t> </a:t>
            </a:r>
            <a:r>
              <a:rPr lang="sk-SK" dirty="0" err="1" smtClean="0"/>
              <a:t>Museum</a:t>
            </a:r>
            <a:endParaRPr lang="sk-SK" dirty="0" smtClean="0"/>
          </a:p>
          <a:p>
            <a:r>
              <a:rPr lang="sk-SK" dirty="0" err="1" smtClean="0"/>
              <a:t>Returned</a:t>
            </a:r>
            <a:r>
              <a:rPr lang="sk-SK" dirty="0" smtClean="0"/>
              <a:t> to Trnava</a:t>
            </a:r>
          </a:p>
          <a:p>
            <a:r>
              <a:rPr lang="sk-SK" dirty="0" err="1" smtClean="0"/>
              <a:t>We</a:t>
            </a:r>
            <a:r>
              <a:rPr lang="sk-SK" dirty="0" smtClean="0"/>
              <a:t> </a:t>
            </a:r>
            <a:r>
              <a:rPr lang="sk-SK" dirty="0" err="1" smtClean="0"/>
              <a:t>then</a:t>
            </a:r>
            <a:r>
              <a:rPr lang="sk-SK" dirty="0" smtClean="0"/>
              <a:t> </a:t>
            </a:r>
            <a:r>
              <a:rPr lang="sk-SK" dirty="0"/>
              <a:t>had </a:t>
            </a:r>
            <a:r>
              <a:rPr lang="sk-SK" dirty="0" err="1"/>
              <a:t>sport</a:t>
            </a:r>
            <a:r>
              <a:rPr lang="sk-SK" dirty="0"/>
              <a:t> </a:t>
            </a:r>
            <a:r>
              <a:rPr lang="sk-SK" dirty="0" err="1" smtClean="0"/>
              <a:t>activities</a:t>
            </a:r>
            <a:r>
              <a:rPr lang="sk-SK" dirty="0" smtClean="0"/>
              <a:t> in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school</a:t>
            </a:r>
            <a:endParaRPr lang="en-US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" t="17498" r="10721"/>
          <a:stretch/>
        </p:blipFill>
        <p:spPr>
          <a:xfrm>
            <a:off x="676745" y="4191177"/>
            <a:ext cx="3850784" cy="2167266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9" t="13735" r="10761" b="1"/>
          <a:stretch/>
        </p:blipFill>
        <p:spPr>
          <a:xfrm>
            <a:off x="3050071" y="4873880"/>
            <a:ext cx="3267164" cy="195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7119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FRIDAY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54954" y="2330231"/>
            <a:ext cx="8825659" cy="3416300"/>
          </a:xfrm>
        </p:spPr>
        <p:txBody>
          <a:bodyPr/>
          <a:lstStyle/>
          <a:p>
            <a:r>
              <a:rPr lang="sk-SK" dirty="0" err="1"/>
              <a:t>T</a:t>
            </a:r>
            <a:r>
              <a:rPr lang="sk-SK" dirty="0" err="1" smtClean="0"/>
              <a:t>oday</a:t>
            </a:r>
            <a:r>
              <a:rPr lang="sk-SK" dirty="0" smtClean="0"/>
              <a:t> </a:t>
            </a:r>
            <a:r>
              <a:rPr lang="sk-SK" dirty="0" err="1" smtClean="0"/>
              <a:t>we</a:t>
            </a:r>
            <a:r>
              <a:rPr lang="sk-SK" dirty="0" smtClean="0"/>
              <a:t> are </a:t>
            </a:r>
            <a:r>
              <a:rPr lang="sk-SK" dirty="0" err="1" smtClean="0"/>
              <a:t>making</a:t>
            </a:r>
            <a:r>
              <a:rPr lang="sk-SK" dirty="0" smtClean="0"/>
              <a:t> </a:t>
            </a:r>
            <a:r>
              <a:rPr lang="sk-SK" dirty="0" err="1" smtClean="0"/>
              <a:t>brochures</a:t>
            </a:r>
            <a:endParaRPr lang="en-US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3" t="13305" r="9339"/>
          <a:stretch/>
        </p:blipFill>
        <p:spPr>
          <a:xfrm>
            <a:off x="2213673" y="2827283"/>
            <a:ext cx="6651934" cy="383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4022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ón − zasadacia miestnosť">
  <a:themeElements>
    <a:clrScheme name="Odtiene sivej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Ión − zasadacia miestnosť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ón − zasadacia miestnosť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65</TotalTime>
  <Words>94</Words>
  <Application>Microsoft Office PowerPoint</Application>
  <PresentationFormat>Širokouhlá</PresentationFormat>
  <Paragraphs>22</Paragraphs>
  <Slides>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Ión − zasadacia miestnosť</vt:lpstr>
      <vt:lpstr>WE ARE ALL HUMAN-BEINGS</vt:lpstr>
      <vt:lpstr>MONDAY</vt:lpstr>
      <vt:lpstr>TUESDAY</vt:lpstr>
      <vt:lpstr>WEDNESDAY</vt:lpstr>
      <vt:lpstr>THURSDAY</vt:lpstr>
      <vt:lpstr>FRIDAY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 ARE ALL HUMAN-BEINGS</dc:title>
  <dc:creator>Guest</dc:creator>
  <cp:lastModifiedBy>Guest</cp:lastModifiedBy>
  <cp:revision>8</cp:revision>
  <dcterms:created xsi:type="dcterms:W3CDTF">2019-11-15T08:42:36Z</dcterms:created>
  <dcterms:modified xsi:type="dcterms:W3CDTF">2019-11-15T09:49:17Z</dcterms:modified>
</cp:coreProperties>
</file>