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8" r:id="rId1"/>
  </p:sldMasterIdLst>
  <p:sldIdLst>
    <p:sldId id="256" r:id="rId2"/>
    <p:sldId id="258" r:id="rId3"/>
    <p:sldId id="259" r:id="rId4"/>
    <p:sldId id="266" r:id="rId5"/>
    <p:sldId id="271" r:id="rId6"/>
    <p:sldId id="275" r:id="rId7"/>
    <p:sldId id="272" r:id="rId8"/>
    <p:sldId id="276" r:id="rId9"/>
    <p:sldId id="277" r:id="rId10"/>
    <p:sldId id="279" r:id="rId11"/>
    <p:sldId id="280" r:id="rId12"/>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p:restoredTop sz="94604"/>
  </p:normalViewPr>
  <p:slideViewPr>
    <p:cSldViewPr>
      <p:cViewPr varScale="1">
        <p:scale>
          <a:sx n="151" d="100"/>
          <a:sy n="151" d="100"/>
        </p:scale>
        <p:origin x="96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DDCE5618-9151-B94F-B755-834B019AC573}" type="datetimeFigureOut">
              <a:rPr lang="sk-SK" smtClean="0"/>
              <a:pPr/>
              <a:t>12.11.18</a:t>
            </a:fld>
            <a:endParaRPr lang="sk-SK"/>
          </a:p>
        </p:txBody>
      </p:sp>
      <p:sp>
        <p:nvSpPr>
          <p:cNvPr id="5" name="Footer Placeholder 4"/>
          <p:cNvSpPr>
            <a:spLocks noGrp="1"/>
          </p:cNvSpPr>
          <p:nvPr>
            <p:ph type="ftr" sz="quarter" idx="11"/>
          </p:nvPr>
        </p:nvSpPr>
        <p:spPr>
          <a:xfrm>
            <a:off x="914400" y="4323846"/>
            <a:ext cx="4880610" cy="365125"/>
          </a:xfrm>
        </p:spPr>
        <p:txBody>
          <a:bodyPr/>
          <a:lstStyle/>
          <a:p>
            <a:pPr>
              <a:defRPr/>
            </a:pPr>
            <a:endParaRPr lang="sk-SK"/>
          </a:p>
        </p:txBody>
      </p:sp>
      <p:sp>
        <p:nvSpPr>
          <p:cNvPr id="6" name="Slide Number Placeholder 5"/>
          <p:cNvSpPr>
            <a:spLocks noGrp="1"/>
          </p:cNvSpPr>
          <p:nvPr>
            <p:ph type="sldNum" sz="quarter" idx="12"/>
          </p:nvPr>
        </p:nvSpPr>
        <p:spPr>
          <a:xfrm>
            <a:off x="6057900" y="1430867"/>
            <a:ext cx="2171700" cy="365125"/>
          </a:xfrm>
        </p:spPr>
        <p:txBody>
          <a:bodyPr/>
          <a:lstStyle/>
          <a:p>
            <a:fld id="{685EAEF1-B632-6847-B125-1DB2DBC589C3}" type="slidenum">
              <a:rPr lang="sk-SK" smtClean="0"/>
              <a:pPr/>
              <a:t>‹#›</a:t>
            </a:fld>
            <a:endParaRPr lang="sk-SK"/>
          </a:p>
        </p:txBody>
      </p:sp>
    </p:spTree>
    <p:extLst>
      <p:ext uri="{BB962C8B-B14F-4D97-AF65-F5344CB8AC3E}">
        <p14:creationId xmlns:p14="http://schemas.microsoft.com/office/powerpoint/2010/main" val="95095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E5618-9151-B94F-B755-834B019AC573}" type="datetimeFigureOut">
              <a:rPr lang="sk-SK" smtClean="0"/>
              <a:pPr/>
              <a:t>12.11.18</a:t>
            </a:fld>
            <a:endParaRPr lang="sk-SK"/>
          </a:p>
        </p:txBody>
      </p:sp>
      <p:sp>
        <p:nvSpPr>
          <p:cNvPr id="6" name="Footer Placeholder 5"/>
          <p:cNvSpPr>
            <a:spLocks noGrp="1"/>
          </p:cNvSpPr>
          <p:nvPr>
            <p:ph type="ftr" sz="quarter" idx="11"/>
          </p:nvPr>
        </p:nvSpPr>
        <p:spPr/>
        <p:txBody>
          <a:bodyPr/>
          <a:lstStyle/>
          <a:p>
            <a:pPr>
              <a:defRPr/>
            </a:pPr>
            <a:endParaRPr lang="sk-SK"/>
          </a:p>
        </p:txBody>
      </p:sp>
      <p:sp>
        <p:nvSpPr>
          <p:cNvPr id="7" name="Slide Number Placeholder 6"/>
          <p:cNvSpPr>
            <a:spLocks noGrp="1"/>
          </p:cNvSpPr>
          <p:nvPr>
            <p:ph type="sldNum" sz="quarter" idx="12"/>
          </p:nvPr>
        </p:nvSpPr>
        <p:spPr/>
        <p:txBody>
          <a:bodyPr/>
          <a:lstStyle/>
          <a:p>
            <a:fld id="{685EAEF1-B632-6847-B125-1DB2DBC589C3}" type="slidenum">
              <a:rPr lang="sk-SK" smtClean="0"/>
              <a:pPr/>
              <a:t>‹#›</a:t>
            </a:fld>
            <a:endParaRPr lang="sk-SK"/>
          </a:p>
        </p:txBody>
      </p:sp>
    </p:spTree>
    <p:extLst>
      <p:ext uri="{BB962C8B-B14F-4D97-AF65-F5344CB8AC3E}">
        <p14:creationId xmlns:p14="http://schemas.microsoft.com/office/powerpoint/2010/main" val="304374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DCE5618-9151-B94F-B755-834B019AC573}" type="datetimeFigureOut">
              <a:rPr lang="sk-SK" smtClean="0"/>
              <a:pPr/>
              <a:t>12.11.18</a:t>
            </a:fld>
            <a:endParaRPr lang="sk-SK"/>
          </a:p>
        </p:txBody>
      </p:sp>
      <p:sp>
        <p:nvSpPr>
          <p:cNvPr id="6" name="Footer Placeholder 5"/>
          <p:cNvSpPr>
            <a:spLocks noGrp="1"/>
          </p:cNvSpPr>
          <p:nvPr>
            <p:ph type="ftr" sz="quarter" idx="11"/>
          </p:nvPr>
        </p:nvSpPr>
        <p:spPr>
          <a:xfrm>
            <a:off x="594360" y="381001"/>
            <a:ext cx="4830656" cy="365125"/>
          </a:xfrm>
        </p:spPr>
        <p:txBody>
          <a:bodyPr/>
          <a:lstStyle/>
          <a:p>
            <a:pPr>
              <a:defRPr/>
            </a:pPr>
            <a:endParaRPr lang="sk-SK"/>
          </a:p>
        </p:txBody>
      </p:sp>
      <p:sp>
        <p:nvSpPr>
          <p:cNvPr id="7" name="Slide Number Placeholder 6"/>
          <p:cNvSpPr>
            <a:spLocks noGrp="1"/>
          </p:cNvSpPr>
          <p:nvPr>
            <p:ph type="sldNum" sz="quarter" idx="12"/>
          </p:nvPr>
        </p:nvSpPr>
        <p:spPr>
          <a:xfrm>
            <a:off x="7882466" y="381001"/>
            <a:ext cx="667174" cy="365125"/>
          </a:xfrm>
        </p:spPr>
        <p:txBody>
          <a:bodyPr/>
          <a:lstStyle/>
          <a:p>
            <a:fld id="{685EAEF1-B632-6847-B125-1DB2DBC589C3}" type="slidenum">
              <a:rPr lang="sk-SK" smtClean="0"/>
              <a:pPr/>
              <a:t>‹#›</a:t>
            </a:fld>
            <a:endParaRPr lang="sk-SK"/>
          </a:p>
        </p:txBody>
      </p:sp>
    </p:spTree>
    <p:extLst>
      <p:ext uri="{BB962C8B-B14F-4D97-AF65-F5344CB8AC3E}">
        <p14:creationId xmlns:p14="http://schemas.microsoft.com/office/powerpoint/2010/main" val="310258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DCE5618-9151-B94F-B755-834B019AC573}" type="datetimeFigureOut">
              <a:rPr lang="sk-SK" smtClean="0"/>
              <a:pPr/>
              <a:t>12.11.18</a:t>
            </a:fld>
            <a:endParaRPr lang="sk-SK"/>
          </a:p>
        </p:txBody>
      </p:sp>
      <p:sp>
        <p:nvSpPr>
          <p:cNvPr id="6" name="Footer Placeholder 5"/>
          <p:cNvSpPr>
            <a:spLocks noGrp="1"/>
          </p:cNvSpPr>
          <p:nvPr>
            <p:ph type="ftr" sz="quarter" idx="11"/>
          </p:nvPr>
        </p:nvSpPr>
        <p:spPr>
          <a:xfrm>
            <a:off x="594360" y="379438"/>
            <a:ext cx="4830656" cy="365125"/>
          </a:xfrm>
        </p:spPr>
        <p:txBody>
          <a:bodyPr/>
          <a:lstStyle/>
          <a:p>
            <a:pPr>
              <a:defRPr/>
            </a:pPr>
            <a:endParaRPr lang="sk-SK"/>
          </a:p>
        </p:txBody>
      </p:sp>
      <p:sp>
        <p:nvSpPr>
          <p:cNvPr id="7" name="Slide Number Placeholder 6"/>
          <p:cNvSpPr>
            <a:spLocks noGrp="1"/>
          </p:cNvSpPr>
          <p:nvPr>
            <p:ph type="sldNum" sz="quarter" idx="12"/>
          </p:nvPr>
        </p:nvSpPr>
        <p:spPr>
          <a:xfrm>
            <a:off x="7882466" y="381001"/>
            <a:ext cx="667174" cy="365125"/>
          </a:xfrm>
        </p:spPr>
        <p:txBody>
          <a:bodyPr/>
          <a:lstStyle/>
          <a:p>
            <a:fld id="{685EAEF1-B632-6847-B125-1DB2DBC589C3}" type="slidenum">
              <a:rPr lang="sk-SK" smtClean="0"/>
              <a:pPr/>
              <a:t>‹#›</a:t>
            </a:fld>
            <a:endParaRPr lang="sk-SK"/>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0650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DDCE5618-9151-B94F-B755-834B019AC573}" type="datetimeFigureOut">
              <a:rPr lang="sk-SK" smtClean="0"/>
              <a:pPr/>
              <a:t>12.11.18</a:t>
            </a:fld>
            <a:endParaRPr lang="sk-SK"/>
          </a:p>
        </p:txBody>
      </p:sp>
      <p:sp>
        <p:nvSpPr>
          <p:cNvPr id="6" name="Footer Placeholder 5"/>
          <p:cNvSpPr>
            <a:spLocks noGrp="1"/>
          </p:cNvSpPr>
          <p:nvPr>
            <p:ph type="ftr" sz="quarter" idx="11"/>
          </p:nvPr>
        </p:nvSpPr>
        <p:spPr>
          <a:xfrm>
            <a:off x="594360" y="378884"/>
            <a:ext cx="4830656" cy="365125"/>
          </a:xfrm>
        </p:spPr>
        <p:txBody>
          <a:bodyPr/>
          <a:lstStyle/>
          <a:p>
            <a:pPr>
              <a:defRPr/>
            </a:pPr>
            <a:endParaRPr lang="sk-SK"/>
          </a:p>
        </p:txBody>
      </p:sp>
      <p:sp>
        <p:nvSpPr>
          <p:cNvPr id="7" name="Slide Number Placeholder 6"/>
          <p:cNvSpPr>
            <a:spLocks noGrp="1"/>
          </p:cNvSpPr>
          <p:nvPr>
            <p:ph type="sldNum" sz="quarter" idx="12"/>
          </p:nvPr>
        </p:nvSpPr>
        <p:spPr>
          <a:xfrm>
            <a:off x="7882466" y="381001"/>
            <a:ext cx="667174" cy="365125"/>
          </a:xfrm>
        </p:spPr>
        <p:txBody>
          <a:bodyPr/>
          <a:lstStyle/>
          <a:p>
            <a:fld id="{685EAEF1-B632-6847-B125-1DB2DBC589C3}" type="slidenum">
              <a:rPr lang="sk-SK" smtClean="0"/>
              <a:pPr/>
              <a:t>‹#›</a:t>
            </a:fld>
            <a:endParaRPr lang="sk-SK"/>
          </a:p>
        </p:txBody>
      </p:sp>
    </p:spTree>
    <p:extLst>
      <p:ext uri="{BB962C8B-B14F-4D97-AF65-F5344CB8AC3E}">
        <p14:creationId xmlns:p14="http://schemas.microsoft.com/office/powerpoint/2010/main" val="359443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DCE5618-9151-B94F-B755-834B019AC573}" type="datetimeFigureOut">
              <a:rPr lang="sk-SK" smtClean="0"/>
              <a:pPr/>
              <a:t>12.11.18</a:t>
            </a:fld>
            <a:endParaRPr lang="sk-SK"/>
          </a:p>
        </p:txBody>
      </p:sp>
      <p:sp>
        <p:nvSpPr>
          <p:cNvPr id="4" name="Footer Placeholder 3"/>
          <p:cNvSpPr>
            <a:spLocks noGrp="1"/>
          </p:cNvSpPr>
          <p:nvPr>
            <p:ph type="ftr" sz="quarter" idx="11"/>
          </p:nvPr>
        </p:nvSpPr>
        <p:spPr/>
        <p:txBody>
          <a:bodyPr/>
          <a:lstStyle/>
          <a:p>
            <a:pPr>
              <a:defRPr/>
            </a:pPr>
            <a:endParaRPr lang="sk-SK"/>
          </a:p>
        </p:txBody>
      </p:sp>
      <p:sp>
        <p:nvSpPr>
          <p:cNvPr id="5" name="Slide Number Placeholder 4"/>
          <p:cNvSpPr>
            <a:spLocks noGrp="1"/>
          </p:cNvSpPr>
          <p:nvPr>
            <p:ph type="sldNum" sz="quarter" idx="12"/>
          </p:nvPr>
        </p:nvSpPr>
        <p:spPr/>
        <p:txBody>
          <a:bodyPr/>
          <a:lstStyle/>
          <a:p>
            <a:fld id="{685EAEF1-B632-6847-B125-1DB2DBC589C3}" type="slidenum">
              <a:rPr lang="sk-SK" smtClean="0"/>
              <a:pPr/>
              <a:t>‹#›</a:t>
            </a:fld>
            <a:endParaRPr lang="sk-SK"/>
          </a:p>
        </p:txBody>
      </p:sp>
    </p:spTree>
    <p:extLst>
      <p:ext uri="{BB962C8B-B14F-4D97-AF65-F5344CB8AC3E}">
        <p14:creationId xmlns:p14="http://schemas.microsoft.com/office/powerpoint/2010/main" val="288380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DCE5618-9151-B94F-B755-834B019AC573}" type="datetimeFigureOut">
              <a:rPr lang="sk-SK" smtClean="0"/>
              <a:pPr/>
              <a:t>12.11.18</a:t>
            </a:fld>
            <a:endParaRPr lang="sk-SK"/>
          </a:p>
        </p:txBody>
      </p:sp>
      <p:sp>
        <p:nvSpPr>
          <p:cNvPr id="4" name="Footer Placeholder 3"/>
          <p:cNvSpPr>
            <a:spLocks noGrp="1"/>
          </p:cNvSpPr>
          <p:nvPr>
            <p:ph type="ftr" sz="quarter" idx="11"/>
          </p:nvPr>
        </p:nvSpPr>
        <p:spPr/>
        <p:txBody>
          <a:bodyPr/>
          <a:lstStyle/>
          <a:p>
            <a:pPr>
              <a:defRPr/>
            </a:pPr>
            <a:endParaRPr lang="sk-SK"/>
          </a:p>
        </p:txBody>
      </p:sp>
      <p:sp>
        <p:nvSpPr>
          <p:cNvPr id="5" name="Slide Number Placeholder 4"/>
          <p:cNvSpPr>
            <a:spLocks noGrp="1"/>
          </p:cNvSpPr>
          <p:nvPr>
            <p:ph type="sldNum" sz="quarter" idx="12"/>
          </p:nvPr>
        </p:nvSpPr>
        <p:spPr/>
        <p:txBody>
          <a:bodyPr/>
          <a:lstStyle/>
          <a:p>
            <a:fld id="{685EAEF1-B632-6847-B125-1DB2DBC589C3}" type="slidenum">
              <a:rPr lang="sk-SK" smtClean="0"/>
              <a:pPr/>
              <a:t>‹#›</a:t>
            </a:fld>
            <a:endParaRPr lang="sk-SK"/>
          </a:p>
        </p:txBody>
      </p:sp>
    </p:spTree>
    <p:extLst>
      <p:ext uri="{BB962C8B-B14F-4D97-AF65-F5344CB8AC3E}">
        <p14:creationId xmlns:p14="http://schemas.microsoft.com/office/powerpoint/2010/main" val="2082291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E5618-9151-B94F-B755-834B019AC573}" type="datetimeFigureOut">
              <a:rPr lang="sk-SK" smtClean="0"/>
              <a:pPr/>
              <a:t>12.11.18</a:t>
            </a:fld>
            <a:endParaRPr lang="sk-SK"/>
          </a:p>
        </p:txBody>
      </p:sp>
      <p:sp>
        <p:nvSpPr>
          <p:cNvPr id="5" name="Footer Placeholder 4"/>
          <p:cNvSpPr>
            <a:spLocks noGrp="1"/>
          </p:cNvSpPr>
          <p:nvPr>
            <p:ph type="ftr" sz="quarter" idx="11"/>
          </p:nvPr>
        </p:nvSpPr>
        <p:spPr/>
        <p:txBody>
          <a:bodyPr/>
          <a:lstStyle/>
          <a:p>
            <a:pPr>
              <a:defRPr/>
            </a:pPr>
            <a:endParaRPr lang="sk-SK"/>
          </a:p>
        </p:txBody>
      </p:sp>
      <p:sp>
        <p:nvSpPr>
          <p:cNvPr id="6" name="Slide Number Placeholder 5"/>
          <p:cNvSpPr>
            <a:spLocks noGrp="1"/>
          </p:cNvSpPr>
          <p:nvPr>
            <p:ph type="sldNum" sz="quarter" idx="12"/>
          </p:nvPr>
        </p:nvSpPr>
        <p:spPr/>
        <p:txBody>
          <a:bodyPr/>
          <a:lstStyle/>
          <a:p>
            <a:fld id="{685EAEF1-B632-6847-B125-1DB2DBC589C3}" type="slidenum">
              <a:rPr lang="sk-SK" smtClean="0"/>
              <a:pPr/>
              <a:t>‹#›</a:t>
            </a:fld>
            <a:endParaRPr lang="sk-SK"/>
          </a:p>
        </p:txBody>
      </p:sp>
    </p:spTree>
    <p:extLst>
      <p:ext uri="{BB962C8B-B14F-4D97-AF65-F5344CB8AC3E}">
        <p14:creationId xmlns:p14="http://schemas.microsoft.com/office/powerpoint/2010/main" val="1686603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DCE5618-9151-B94F-B755-834B019AC573}" type="datetimeFigureOut">
              <a:rPr lang="sk-SK" smtClean="0"/>
              <a:pPr/>
              <a:t>12.11.18</a:t>
            </a:fld>
            <a:endParaRPr lang="sk-SK"/>
          </a:p>
        </p:txBody>
      </p:sp>
      <p:sp>
        <p:nvSpPr>
          <p:cNvPr id="5" name="Footer Placeholder 4"/>
          <p:cNvSpPr>
            <a:spLocks noGrp="1"/>
          </p:cNvSpPr>
          <p:nvPr>
            <p:ph type="ftr" sz="quarter" idx="11"/>
          </p:nvPr>
        </p:nvSpPr>
        <p:spPr>
          <a:xfrm>
            <a:off x="594360" y="381001"/>
            <a:ext cx="4830656" cy="365125"/>
          </a:xfrm>
        </p:spPr>
        <p:txBody>
          <a:bodyPr/>
          <a:lstStyle/>
          <a:p>
            <a:pPr>
              <a:defRPr/>
            </a:pPr>
            <a:endParaRPr lang="sk-SK"/>
          </a:p>
        </p:txBody>
      </p:sp>
      <p:sp>
        <p:nvSpPr>
          <p:cNvPr id="6" name="Slide Number Placeholder 5"/>
          <p:cNvSpPr>
            <a:spLocks noGrp="1"/>
          </p:cNvSpPr>
          <p:nvPr>
            <p:ph type="sldNum" sz="quarter" idx="12"/>
          </p:nvPr>
        </p:nvSpPr>
        <p:spPr>
          <a:xfrm>
            <a:off x="7882466" y="381001"/>
            <a:ext cx="667174" cy="365125"/>
          </a:xfrm>
        </p:spPr>
        <p:txBody>
          <a:bodyPr/>
          <a:lstStyle/>
          <a:p>
            <a:fld id="{685EAEF1-B632-6847-B125-1DB2DBC589C3}" type="slidenum">
              <a:rPr lang="sk-SK" smtClean="0"/>
              <a:pPr/>
              <a:t>‹#›</a:t>
            </a:fld>
            <a:endParaRPr lang="sk-SK"/>
          </a:p>
        </p:txBody>
      </p:sp>
    </p:spTree>
    <p:extLst>
      <p:ext uri="{BB962C8B-B14F-4D97-AF65-F5344CB8AC3E}">
        <p14:creationId xmlns:p14="http://schemas.microsoft.com/office/powerpoint/2010/main" val="210082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E5618-9151-B94F-B755-834B019AC573}" type="datetimeFigureOut">
              <a:rPr lang="sk-SK" smtClean="0"/>
              <a:pPr/>
              <a:t>12.11.18</a:t>
            </a:fld>
            <a:endParaRPr lang="sk-SK"/>
          </a:p>
        </p:txBody>
      </p:sp>
      <p:sp>
        <p:nvSpPr>
          <p:cNvPr id="5" name="Footer Placeholder 4"/>
          <p:cNvSpPr>
            <a:spLocks noGrp="1"/>
          </p:cNvSpPr>
          <p:nvPr>
            <p:ph type="ftr" sz="quarter" idx="11"/>
          </p:nvPr>
        </p:nvSpPr>
        <p:spPr/>
        <p:txBody>
          <a:bodyPr/>
          <a:lstStyle/>
          <a:p>
            <a:pPr>
              <a:defRPr/>
            </a:pPr>
            <a:endParaRPr lang="sk-SK"/>
          </a:p>
        </p:txBody>
      </p:sp>
      <p:sp>
        <p:nvSpPr>
          <p:cNvPr id="6" name="Slide Number Placeholder 5"/>
          <p:cNvSpPr>
            <a:spLocks noGrp="1"/>
          </p:cNvSpPr>
          <p:nvPr>
            <p:ph type="sldNum" sz="quarter" idx="12"/>
          </p:nvPr>
        </p:nvSpPr>
        <p:spPr/>
        <p:txBody>
          <a:bodyPr/>
          <a:lstStyle/>
          <a:p>
            <a:fld id="{685EAEF1-B632-6847-B125-1DB2DBC589C3}" type="slidenum">
              <a:rPr lang="sk-SK" smtClean="0"/>
              <a:pPr/>
              <a:t>‹#›</a:t>
            </a:fld>
            <a:endParaRPr lang="sk-SK"/>
          </a:p>
        </p:txBody>
      </p:sp>
    </p:spTree>
    <p:extLst>
      <p:ext uri="{BB962C8B-B14F-4D97-AF65-F5344CB8AC3E}">
        <p14:creationId xmlns:p14="http://schemas.microsoft.com/office/powerpoint/2010/main" val="120837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DCE5618-9151-B94F-B755-834B019AC573}" type="datetimeFigureOut">
              <a:rPr lang="sk-SK" smtClean="0"/>
              <a:pPr/>
              <a:t>12.11.18</a:t>
            </a:fld>
            <a:endParaRPr lang="sk-SK"/>
          </a:p>
        </p:txBody>
      </p:sp>
      <p:sp>
        <p:nvSpPr>
          <p:cNvPr id="5" name="Footer Placeholder 4"/>
          <p:cNvSpPr>
            <a:spLocks noGrp="1"/>
          </p:cNvSpPr>
          <p:nvPr>
            <p:ph type="ftr" sz="quarter" idx="11"/>
          </p:nvPr>
        </p:nvSpPr>
        <p:spPr>
          <a:xfrm>
            <a:off x="594360" y="381001"/>
            <a:ext cx="4830656" cy="365125"/>
          </a:xfrm>
        </p:spPr>
        <p:txBody>
          <a:bodyPr/>
          <a:lstStyle/>
          <a:p>
            <a:pPr>
              <a:defRPr/>
            </a:pPr>
            <a:endParaRPr lang="sk-SK"/>
          </a:p>
        </p:txBody>
      </p:sp>
      <p:sp>
        <p:nvSpPr>
          <p:cNvPr id="6" name="Slide Number Placeholder 5"/>
          <p:cNvSpPr>
            <a:spLocks noGrp="1"/>
          </p:cNvSpPr>
          <p:nvPr>
            <p:ph type="sldNum" sz="quarter" idx="12"/>
          </p:nvPr>
        </p:nvSpPr>
        <p:spPr>
          <a:xfrm>
            <a:off x="7882466" y="381001"/>
            <a:ext cx="667173" cy="365125"/>
          </a:xfrm>
        </p:spPr>
        <p:txBody>
          <a:bodyPr/>
          <a:lstStyle/>
          <a:p>
            <a:fld id="{685EAEF1-B632-6847-B125-1DB2DBC589C3}" type="slidenum">
              <a:rPr lang="sk-SK" smtClean="0"/>
              <a:pPr/>
              <a:t>‹#›</a:t>
            </a:fld>
            <a:endParaRPr lang="sk-SK"/>
          </a:p>
        </p:txBody>
      </p:sp>
    </p:spTree>
    <p:extLst>
      <p:ext uri="{BB962C8B-B14F-4D97-AF65-F5344CB8AC3E}">
        <p14:creationId xmlns:p14="http://schemas.microsoft.com/office/powerpoint/2010/main" val="43870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CE5618-9151-B94F-B755-834B019AC573}" type="datetimeFigureOut">
              <a:rPr lang="sk-SK" smtClean="0"/>
              <a:pPr/>
              <a:t>12.11.18</a:t>
            </a:fld>
            <a:endParaRPr lang="sk-SK"/>
          </a:p>
        </p:txBody>
      </p:sp>
      <p:sp>
        <p:nvSpPr>
          <p:cNvPr id="6" name="Footer Placeholder 5"/>
          <p:cNvSpPr>
            <a:spLocks noGrp="1"/>
          </p:cNvSpPr>
          <p:nvPr>
            <p:ph type="ftr" sz="quarter" idx="11"/>
          </p:nvPr>
        </p:nvSpPr>
        <p:spPr/>
        <p:txBody>
          <a:bodyPr/>
          <a:lstStyle/>
          <a:p>
            <a:pPr>
              <a:defRPr/>
            </a:pPr>
            <a:endParaRPr lang="sk-SK"/>
          </a:p>
        </p:txBody>
      </p:sp>
      <p:sp>
        <p:nvSpPr>
          <p:cNvPr id="7" name="Slide Number Placeholder 6"/>
          <p:cNvSpPr>
            <a:spLocks noGrp="1"/>
          </p:cNvSpPr>
          <p:nvPr>
            <p:ph type="sldNum" sz="quarter" idx="12"/>
          </p:nvPr>
        </p:nvSpPr>
        <p:spPr/>
        <p:txBody>
          <a:bodyPr/>
          <a:lstStyle/>
          <a:p>
            <a:fld id="{685EAEF1-B632-6847-B125-1DB2DBC589C3}" type="slidenum">
              <a:rPr lang="sk-SK" smtClean="0"/>
              <a:pPr/>
              <a:t>‹#›</a:t>
            </a:fld>
            <a:endParaRPr lang="sk-SK"/>
          </a:p>
        </p:txBody>
      </p:sp>
    </p:spTree>
    <p:extLst>
      <p:ext uri="{BB962C8B-B14F-4D97-AF65-F5344CB8AC3E}">
        <p14:creationId xmlns:p14="http://schemas.microsoft.com/office/powerpoint/2010/main" val="92347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CE5618-9151-B94F-B755-834B019AC573}" type="datetimeFigureOut">
              <a:rPr lang="sk-SK" smtClean="0"/>
              <a:pPr/>
              <a:t>12.11.18</a:t>
            </a:fld>
            <a:endParaRPr lang="sk-SK"/>
          </a:p>
        </p:txBody>
      </p:sp>
      <p:sp>
        <p:nvSpPr>
          <p:cNvPr id="8" name="Footer Placeholder 7"/>
          <p:cNvSpPr>
            <a:spLocks noGrp="1"/>
          </p:cNvSpPr>
          <p:nvPr>
            <p:ph type="ftr" sz="quarter" idx="11"/>
          </p:nvPr>
        </p:nvSpPr>
        <p:spPr/>
        <p:txBody>
          <a:bodyPr/>
          <a:lstStyle/>
          <a:p>
            <a:pPr>
              <a:defRPr/>
            </a:pPr>
            <a:endParaRPr lang="sk-SK"/>
          </a:p>
        </p:txBody>
      </p:sp>
      <p:sp>
        <p:nvSpPr>
          <p:cNvPr id="9" name="Slide Number Placeholder 8"/>
          <p:cNvSpPr>
            <a:spLocks noGrp="1"/>
          </p:cNvSpPr>
          <p:nvPr>
            <p:ph type="sldNum" sz="quarter" idx="12"/>
          </p:nvPr>
        </p:nvSpPr>
        <p:spPr/>
        <p:txBody>
          <a:bodyPr/>
          <a:lstStyle/>
          <a:p>
            <a:fld id="{685EAEF1-B632-6847-B125-1DB2DBC589C3}" type="slidenum">
              <a:rPr lang="sk-SK" smtClean="0"/>
              <a:pPr/>
              <a:t>‹#›</a:t>
            </a:fld>
            <a:endParaRPr lang="sk-SK"/>
          </a:p>
        </p:txBody>
      </p:sp>
    </p:spTree>
    <p:extLst>
      <p:ext uri="{BB962C8B-B14F-4D97-AF65-F5344CB8AC3E}">
        <p14:creationId xmlns:p14="http://schemas.microsoft.com/office/powerpoint/2010/main" val="941133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CE5618-9151-B94F-B755-834B019AC573}" type="datetimeFigureOut">
              <a:rPr lang="sk-SK" smtClean="0"/>
              <a:pPr/>
              <a:t>12.11.18</a:t>
            </a:fld>
            <a:endParaRPr lang="sk-SK"/>
          </a:p>
        </p:txBody>
      </p:sp>
      <p:sp>
        <p:nvSpPr>
          <p:cNvPr id="4" name="Footer Placeholder 3"/>
          <p:cNvSpPr>
            <a:spLocks noGrp="1"/>
          </p:cNvSpPr>
          <p:nvPr>
            <p:ph type="ftr" sz="quarter" idx="11"/>
          </p:nvPr>
        </p:nvSpPr>
        <p:spPr/>
        <p:txBody>
          <a:bodyPr/>
          <a:lstStyle/>
          <a:p>
            <a:pPr>
              <a:defRPr/>
            </a:pPr>
            <a:endParaRPr lang="sk-SK"/>
          </a:p>
        </p:txBody>
      </p:sp>
      <p:sp>
        <p:nvSpPr>
          <p:cNvPr id="5" name="Slide Number Placeholder 4"/>
          <p:cNvSpPr>
            <a:spLocks noGrp="1"/>
          </p:cNvSpPr>
          <p:nvPr>
            <p:ph type="sldNum" sz="quarter" idx="12"/>
          </p:nvPr>
        </p:nvSpPr>
        <p:spPr/>
        <p:txBody>
          <a:bodyPr/>
          <a:lstStyle/>
          <a:p>
            <a:fld id="{685EAEF1-B632-6847-B125-1DB2DBC589C3}" type="slidenum">
              <a:rPr lang="sk-SK" smtClean="0"/>
              <a:pPr/>
              <a:t>‹#›</a:t>
            </a:fld>
            <a:endParaRPr lang="sk-SK"/>
          </a:p>
        </p:txBody>
      </p:sp>
    </p:spTree>
    <p:extLst>
      <p:ext uri="{BB962C8B-B14F-4D97-AF65-F5344CB8AC3E}">
        <p14:creationId xmlns:p14="http://schemas.microsoft.com/office/powerpoint/2010/main" val="141434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E5618-9151-B94F-B755-834B019AC573}" type="datetimeFigureOut">
              <a:rPr lang="sk-SK" smtClean="0"/>
              <a:pPr/>
              <a:t>12.11.18</a:t>
            </a:fld>
            <a:endParaRPr lang="sk-SK"/>
          </a:p>
        </p:txBody>
      </p:sp>
      <p:sp>
        <p:nvSpPr>
          <p:cNvPr id="3" name="Footer Placeholder 2"/>
          <p:cNvSpPr>
            <a:spLocks noGrp="1"/>
          </p:cNvSpPr>
          <p:nvPr>
            <p:ph type="ftr" sz="quarter" idx="11"/>
          </p:nvPr>
        </p:nvSpPr>
        <p:spPr/>
        <p:txBody>
          <a:bodyPr/>
          <a:lstStyle/>
          <a:p>
            <a:pPr>
              <a:defRPr/>
            </a:pPr>
            <a:endParaRPr lang="sk-SK"/>
          </a:p>
        </p:txBody>
      </p:sp>
      <p:sp>
        <p:nvSpPr>
          <p:cNvPr id="4" name="Slide Number Placeholder 3"/>
          <p:cNvSpPr>
            <a:spLocks noGrp="1"/>
          </p:cNvSpPr>
          <p:nvPr>
            <p:ph type="sldNum" sz="quarter" idx="12"/>
          </p:nvPr>
        </p:nvSpPr>
        <p:spPr/>
        <p:txBody>
          <a:bodyPr/>
          <a:lstStyle/>
          <a:p>
            <a:fld id="{685EAEF1-B632-6847-B125-1DB2DBC589C3}" type="slidenum">
              <a:rPr lang="sk-SK" smtClean="0"/>
              <a:pPr/>
              <a:t>‹#›</a:t>
            </a:fld>
            <a:endParaRPr lang="sk-SK"/>
          </a:p>
        </p:txBody>
      </p:sp>
    </p:spTree>
    <p:extLst>
      <p:ext uri="{BB962C8B-B14F-4D97-AF65-F5344CB8AC3E}">
        <p14:creationId xmlns:p14="http://schemas.microsoft.com/office/powerpoint/2010/main" val="42723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E5618-9151-B94F-B755-834B019AC573}" type="datetimeFigureOut">
              <a:rPr lang="sk-SK" smtClean="0"/>
              <a:pPr/>
              <a:t>12.11.18</a:t>
            </a:fld>
            <a:endParaRPr lang="sk-SK"/>
          </a:p>
        </p:txBody>
      </p:sp>
      <p:sp>
        <p:nvSpPr>
          <p:cNvPr id="6" name="Footer Placeholder 5"/>
          <p:cNvSpPr>
            <a:spLocks noGrp="1"/>
          </p:cNvSpPr>
          <p:nvPr>
            <p:ph type="ftr" sz="quarter" idx="11"/>
          </p:nvPr>
        </p:nvSpPr>
        <p:spPr/>
        <p:txBody>
          <a:bodyPr/>
          <a:lstStyle/>
          <a:p>
            <a:pPr>
              <a:defRPr/>
            </a:pPr>
            <a:endParaRPr lang="sk-SK"/>
          </a:p>
        </p:txBody>
      </p:sp>
      <p:sp>
        <p:nvSpPr>
          <p:cNvPr id="7" name="Slide Number Placeholder 6"/>
          <p:cNvSpPr>
            <a:spLocks noGrp="1"/>
          </p:cNvSpPr>
          <p:nvPr>
            <p:ph type="sldNum" sz="quarter" idx="12"/>
          </p:nvPr>
        </p:nvSpPr>
        <p:spPr/>
        <p:txBody>
          <a:bodyPr/>
          <a:lstStyle/>
          <a:p>
            <a:fld id="{685EAEF1-B632-6847-B125-1DB2DBC589C3}" type="slidenum">
              <a:rPr lang="sk-SK" smtClean="0"/>
              <a:pPr/>
              <a:t>‹#›</a:t>
            </a:fld>
            <a:endParaRPr lang="sk-SK"/>
          </a:p>
        </p:txBody>
      </p:sp>
    </p:spTree>
    <p:extLst>
      <p:ext uri="{BB962C8B-B14F-4D97-AF65-F5344CB8AC3E}">
        <p14:creationId xmlns:p14="http://schemas.microsoft.com/office/powerpoint/2010/main" val="154672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E5618-9151-B94F-B755-834B019AC573}" type="datetimeFigureOut">
              <a:rPr lang="sk-SK" smtClean="0"/>
              <a:pPr/>
              <a:t>12.11.18</a:t>
            </a:fld>
            <a:endParaRPr lang="sk-SK"/>
          </a:p>
        </p:txBody>
      </p:sp>
      <p:sp>
        <p:nvSpPr>
          <p:cNvPr id="6" name="Footer Placeholder 5"/>
          <p:cNvSpPr>
            <a:spLocks noGrp="1"/>
          </p:cNvSpPr>
          <p:nvPr>
            <p:ph type="ftr" sz="quarter" idx="11"/>
          </p:nvPr>
        </p:nvSpPr>
        <p:spPr/>
        <p:txBody>
          <a:bodyPr/>
          <a:lstStyle/>
          <a:p>
            <a:pPr>
              <a:defRPr/>
            </a:pPr>
            <a:endParaRPr lang="sk-SK"/>
          </a:p>
        </p:txBody>
      </p:sp>
      <p:sp>
        <p:nvSpPr>
          <p:cNvPr id="7" name="Slide Number Placeholder 6"/>
          <p:cNvSpPr>
            <a:spLocks noGrp="1"/>
          </p:cNvSpPr>
          <p:nvPr>
            <p:ph type="sldNum" sz="quarter" idx="12"/>
          </p:nvPr>
        </p:nvSpPr>
        <p:spPr/>
        <p:txBody>
          <a:bodyPr/>
          <a:lstStyle/>
          <a:p>
            <a:fld id="{685EAEF1-B632-6847-B125-1DB2DBC589C3}" type="slidenum">
              <a:rPr lang="sk-SK" smtClean="0"/>
              <a:pPr/>
              <a:t>‹#›</a:t>
            </a:fld>
            <a:endParaRPr lang="sk-SK"/>
          </a:p>
        </p:txBody>
      </p:sp>
    </p:spTree>
    <p:extLst>
      <p:ext uri="{BB962C8B-B14F-4D97-AF65-F5344CB8AC3E}">
        <p14:creationId xmlns:p14="http://schemas.microsoft.com/office/powerpoint/2010/main" val="5982520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DCE5618-9151-B94F-B755-834B019AC573}" type="datetimeFigureOut">
              <a:rPr lang="sk-SK" smtClean="0"/>
              <a:pPr/>
              <a:t>12.11.18</a:t>
            </a:fld>
            <a:endParaRPr lang="sk-SK"/>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sk-SK"/>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85EAEF1-B632-6847-B125-1DB2DBC589C3}" type="slidenum">
              <a:rPr lang="sk-SK" smtClean="0"/>
              <a:pPr/>
              <a:t>‹#›</a:t>
            </a:fld>
            <a:endParaRPr lang="sk-SK"/>
          </a:p>
        </p:txBody>
      </p:sp>
    </p:spTree>
    <p:extLst>
      <p:ext uri="{BB962C8B-B14F-4D97-AF65-F5344CB8AC3E}">
        <p14:creationId xmlns:p14="http://schemas.microsoft.com/office/powerpoint/2010/main" val="81703636"/>
      </p:ext>
    </p:extLst>
  </p:cSld>
  <p:clrMap bg1="dk1" tx1="lt1" bg2="dk2" tx2="lt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 id="2147484311" r:id="rId13"/>
    <p:sldLayoutId id="2147484312" r:id="rId14"/>
    <p:sldLayoutId id="2147484313" r:id="rId15"/>
    <p:sldLayoutId id="2147484314" r:id="rId16"/>
    <p:sldLayoutId id="214748431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ctrTitle"/>
          </p:nvPr>
        </p:nvSpPr>
        <p:spPr/>
        <p:txBody>
          <a:bodyPr>
            <a:normAutofit fontScale="90000"/>
          </a:bodyPr>
          <a:lstStyle/>
          <a:p>
            <a:r>
              <a:rPr lang="en-US" b="1">
                <a:latin typeface="Trebuchet MS" charset="0"/>
              </a:rPr>
              <a:t>Education and School system in Slovakia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770" y="5301208"/>
            <a:ext cx="1887394" cy="4320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6024800"/>
            <a:ext cx="1512168" cy="5690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3851964"/>
            <a:ext cx="2267543" cy="11169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9275"/>
            <a:ext cx="8229600" cy="1079500"/>
          </a:xfrm>
        </p:spPr>
        <p:txBody>
          <a:bodyPr>
            <a:normAutofit fontScale="90000"/>
          </a:bodyPr>
          <a:lstStyle/>
          <a:p>
            <a:pPr fontAlgn="auto">
              <a:spcAft>
                <a:spcPts val="0"/>
              </a:spcAft>
              <a:defRPr/>
            </a:pPr>
            <a:r>
              <a:rPr lang="sk-SK" b="1" dirty="0" smtClean="0">
                <a:ea typeface="+mj-ea"/>
              </a:rPr>
              <a:t/>
            </a:r>
            <a:br>
              <a:rPr lang="sk-SK" b="1" dirty="0" smtClean="0">
                <a:ea typeface="+mj-ea"/>
              </a:rPr>
            </a:br>
            <a:r>
              <a:rPr lang="en-GB" b="1" dirty="0" smtClean="0">
                <a:ea typeface="+mj-ea"/>
              </a:rPr>
              <a:t>List of universities in </a:t>
            </a:r>
            <a:r>
              <a:rPr lang="sk-SK" b="1" dirty="0" smtClean="0">
                <a:ea typeface="+mj-ea"/>
              </a:rPr>
              <a:t>Bratislava</a:t>
            </a:r>
            <a:r>
              <a:rPr lang="en-GB" b="1" dirty="0" smtClean="0">
                <a:ea typeface="+mj-ea"/>
              </a:rPr>
              <a:t>:</a:t>
            </a:r>
            <a:br>
              <a:rPr lang="en-GB" b="1" dirty="0" smtClean="0">
                <a:ea typeface="+mj-ea"/>
              </a:rPr>
            </a:br>
            <a:endParaRPr lang="en-GB" dirty="0">
              <a:ea typeface="+mj-ea"/>
            </a:endParaRPr>
          </a:p>
        </p:txBody>
      </p:sp>
      <p:sp>
        <p:nvSpPr>
          <p:cNvPr id="3" name="Zástupný symbol obsahu 2"/>
          <p:cNvSpPr>
            <a:spLocks noGrp="1"/>
          </p:cNvSpPr>
          <p:nvPr>
            <p:ph idx="1"/>
          </p:nvPr>
        </p:nvSpPr>
        <p:spPr>
          <a:xfrm>
            <a:off x="457200" y="1557338"/>
            <a:ext cx="8229600" cy="5016500"/>
          </a:xfrm>
        </p:spPr>
        <p:txBody>
          <a:bodyPr>
            <a:normAutofit/>
          </a:bodyPr>
          <a:lstStyle/>
          <a:p>
            <a:pPr>
              <a:lnSpc>
                <a:spcPct val="80000"/>
              </a:lnSpc>
            </a:pPr>
            <a:r>
              <a:rPr lang="en-GB" sz="2600">
                <a:latin typeface="Georgia" charset="0"/>
              </a:rPr>
              <a:t>Comenius University in Bratislava –13 faculties, main university in Slovakia - www.uniba.sk </a:t>
            </a:r>
          </a:p>
          <a:p>
            <a:pPr>
              <a:lnSpc>
                <a:spcPct val="80000"/>
              </a:lnSpc>
            </a:pPr>
            <a:r>
              <a:rPr lang="en-GB" sz="2600">
                <a:latin typeface="Georgia" charset="0"/>
              </a:rPr>
              <a:t>University of Economics in Bratislava - economics and business studies - www.euba.sk </a:t>
            </a:r>
          </a:p>
          <a:p>
            <a:pPr>
              <a:lnSpc>
                <a:spcPct val="80000"/>
              </a:lnSpc>
            </a:pPr>
            <a:r>
              <a:rPr lang="en-GB" sz="2600">
                <a:latin typeface="Georgia" charset="0"/>
              </a:rPr>
              <a:t>Slovak University of Technology in Bratislava – technology studies - www.stuba.sk </a:t>
            </a:r>
          </a:p>
          <a:p>
            <a:pPr>
              <a:lnSpc>
                <a:spcPct val="80000"/>
              </a:lnSpc>
            </a:pPr>
            <a:r>
              <a:rPr lang="en-GB" sz="2600">
                <a:latin typeface="Georgia" charset="0"/>
              </a:rPr>
              <a:t>Slovak Medical University in Bratislava - www.szu.sk </a:t>
            </a:r>
          </a:p>
          <a:p>
            <a:pPr>
              <a:lnSpc>
                <a:spcPct val="80000"/>
              </a:lnSpc>
            </a:pPr>
            <a:r>
              <a:rPr lang="en-GB" sz="2600">
                <a:latin typeface="Georgia" charset="0"/>
              </a:rPr>
              <a:t>Academy of Fine Arts and Design in Bratislava - drawing and sculpturing school studies - www.afad.sk</a:t>
            </a:r>
          </a:p>
          <a:p>
            <a:pPr>
              <a:lnSpc>
                <a:spcPct val="80000"/>
              </a:lnSpc>
            </a:pPr>
            <a:r>
              <a:rPr lang="en-GB" sz="2600">
                <a:latin typeface="Georgia" charset="0"/>
              </a:rPr>
              <a:t>Academy of Performing Arts in Bratislava - theatre and music studies - www.vsmu.sk</a:t>
            </a:r>
          </a:p>
          <a:p>
            <a:pPr>
              <a:lnSpc>
                <a:spcPct val="80000"/>
              </a:lnSpc>
            </a:pPr>
            <a:r>
              <a:rPr lang="en-GB" sz="2600">
                <a:latin typeface="Georgia" charset="0"/>
              </a:rPr>
              <a:t>Police academy in Bratislava - apz.minv.sk </a:t>
            </a:r>
          </a:p>
          <a:p>
            <a:pPr>
              <a:lnSpc>
                <a:spcPct val="80000"/>
              </a:lnSpc>
            </a:pPr>
            <a:endParaRPr lang="sk-SK" sz="2600">
              <a:latin typeface="Georgia"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Thank You for your Attention</a:t>
            </a:r>
            <a:endParaRPr lang="en-US" dirty="0"/>
          </a:p>
        </p:txBody>
      </p:sp>
      <p:sp>
        <p:nvSpPr>
          <p:cNvPr id="3" name="Subtitle 2"/>
          <p:cNvSpPr>
            <a:spLocks noGrp="1"/>
          </p:cNvSpPr>
          <p:nvPr>
            <p:ph type="subTitle" idx="1"/>
          </p:nvPr>
        </p:nvSpPr>
        <p:spPr/>
        <p:txBody>
          <a:bodyPr/>
          <a:lstStyle/>
          <a:p>
            <a:r>
              <a:rPr lang="en-US" dirty="0" smtClean="0"/>
              <a:t>Slovak team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8587" y="5301208"/>
            <a:ext cx="1887394" cy="4320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513" y="3851964"/>
            <a:ext cx="2267543" cy="11169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9511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5"/>
          <p:cNvSpPr>
            <a:spLocks noGrp="1"/>
          </p:cNvSpPr>
          <p:nvPr>
            <p:ph type="title"/>
          </p:nvPr>
        </p:nvSpPr>
        <p:spPr/>
        <p:txBody>
          <a:bodyPr/>
          <a:lstStyle/>
          <a:p>
            <a:r>
              <a:rPr lang="en-GB" b="1">
                <a:latin typeface="Trebuchet MS" charset="0"/>
              </a:rPr>
              <a:t>School types in Slovakia</a:t>
            </a:r>
          </a:p>
        </p:txBody>
      </p:sp>
      <p:sp>
        <p:nvSpPr>
          <p:cNvPr id="7171" name="Zástupný symbol obsahu 6"/>
          <p:cNvSpPr>
            <a:spLocks noGrp="1"/>
          </p:cNvSpPr>
          <p:nvPr>
            <p:ph idx="1"/>
          </p:nvPr>
        </p:nvSpPr>
        <p:spPr/>
        <p:txBody>
          <a:bodyPr/>
          <a:lstStyle/>
          <a:p>
            <a:r>
              <a:rPr lang="en-US">
                <a:latin typeface="Georgia" charset="0"/>
              </a:rPr>
              <a:t>State schools</a:t>
            </a:r>
          </a:p>
          <a:p>
            <a:r>
              <a:rPr lang="en-US">
                <a:latin typeface="Georgia" charset="0"/>
              </a:rPr>
              <a:t>Schools owned by </a:t>
            </a:r>
            <a:r>
              <a:rPr lang="sk-SK">
                <a:latin typeface="Georgia" charset="0"/>
              </a:rPr>
              <a:t>C</a:t>
            </a:r>
            <a:r>
              <a:rPr lang="en-US">
                <a:latin typeface="Georgia" charset="0"/>
              </a:rPr>
              <a:t>hurch</a:t>
            </a:r>
          </a:p>
          <a:p>
            <a:r>
              <a:rPr lang="en-US">
                <a:latin typeface="Georgia" charset="0"/>
              </a:rPr>
              <a:t>Private schools</a:t>
            </a:r>
          </a:p>
          <a:p>
            <a:pPr>
              <a:buFont typeface="Georgia" charset="0"/>
              <a:buNone/>
            </a:pPr>
            <a:endParaRPr lang="sk-SK">
              <a:latin typeface="Georgia"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normAutofit/>
          </a:bodyPr>
          <a:lstStyle/>
          <a:p>
            <a:r>
              <a:rPr lang="sk-SK" b="1">
                <a:latin typeface="Trebuchet MS" charset="0"/>
              </a:rPr>
              <a:t>Slovakia </a:t>
            </a:r>
            <a:r>
              <a:rPr lang="en-GB" b="1">
                <a:latin typeface="Trebuchet MS" charset="0"/>
              </a:rPr>
              <a:t>school types by levels</a:t>
            </a:r>
          </a:p>
        </p:txBody>
      </p:sp>
      <p:sp>
        <p:nvSpPr>
          <p:cNvPr id="8195" name="Zástupný symbol obsahu 2"/>
          <p:cNvSpPr>
            <a:spLocks noGrp="1"/>
          </p:cNvSpPr>
          <p:nvPr>
            <p:ph idx="1"/>
          </p:nvPr>
        </p:nvSpPr>
        <p:spPr/>
        <p:txBody>
          <a:bodyPr/>
          <a:lstStyle/>
          <a:p>
            <a:r>
              <a:rPr lang="en-US" dirty="0">
                <a:latin typeface="Georgia" charset="0"/>
              </a:rPr>
              <a:t>Kindergartens or pre-school education</a:t>
            </a:r>
            <a:endParaRPr lang="sk-SK" dirty="0">
              <a:latin typeface="Georgia" charset="0"/>
            </a:endParaRPr>
          </a:p>
          <a:p>
            <a:pPr>
              <a:buFont typeface="Georgia" charset="0"/>
              <a:buNone/>
            </a:pPr>
            <a:r>
              <a:rPr lang="en-US" dirty="0">
                <a:latin typeface="Georgia" charset="0"/>
              </a:rPr>
              <a:t> </a:t>
            </a:r>
            <a:r>
              <a:rPr lang="en-US" dirty="0">
                <a:latin typeface="Georgia" charset="0"/>
              </a:rPr>
              <a:t>	</a:t>
            </a:r>
            <a:r>
              <a:rPr lang="en-US" dirty="0" smtClean="0">
                <a:latin typeface="Georgia" charset="0"/>
              </a:rPr>
              <a:t>(</a:t>
            </a:r>
            <a:r>
              <a:rPr lang="en-US" dirty="0">
                <a:latin typeface="Georgia" charset="0"/>
              </a:rPr>
              <a:t>3-6 years)</a:t>
            </a:r>
          </a:p>
          <a:p>
            <a:r>
              <a:rPr lang="en-US" dirty="0">
                <a:latin typeface="Georgia" charset="0"/>
              </a:rPr>
              <a:t>Primary schools (6-15 years)</a:t>
            </a:r>
          </a:p>
          <a:p>
            <a:r>
              <a:rPr lang="en-US" dirty="0">
                <a:latin typeface="Georgia" charset="0"/>
              </a:rPr>
              <a:t>Secondary schools (15-19 years)</a:t>
            </a:r>
          </a:p>
          <a:p>
            <a:r>
              <a:rPr lang="en-US" dirty="0">
                <a:latin typeface="Georgia" charset="0"/>
              </a:rPr>
              <a:t>Universities (from  19)</a:t>
            </a:r>
          </a:p>
          <a:p>
            <a:endParaRPr lang="sk-SK" dirty="0">
              <a:latin typeface="Georgia"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116" y="4243164"/>
            <a:ext cx="3073524" cy="205584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850" y="260648"/>
            <a:ext cx="8229600" cy="1066800"/>
          </a:xfrm>
        </p:spPr>
        <p:txBody>
          <a:bodyPr>
            <a:normAutofit fontScale="90000"/>
          </a:bodyPr>
          <a:lstStyle/>
          <a:p>
            <a:pPr fontAlgn="auto">
              <a:spcAft>
                <a:spcPts val="0"/>
              </a:spcAft>
              <a:defRPr/>
            </a:pPr>
            <a:r>
              <a:rPr lang="sk-SK" b="1" dirty="0" smtClean="0">
                <a:ea typeface="+mj-ea"/>
              </a:rPr>
              <a:t/>
            </a:r>
            <a:br>
              <a:rPr lang="sk-SK" b="1" dirty="0" smtClean="0">
                <a:ea typeface="+mj-ea"/>
              </a:rPr>
            </a:br>
            <a:r>
              <a:rPr lang="en-US" b="1" dirty="0" smtClean="0">
                <a:ea typeface="+mj-ea"/>
              </a:rPr>
              <a:t>Primary schools in Slovakia</a:t>
            </a:r>
            <a:r>
              <a:rPr lang="sk-SK" b="1" dirty="0" smtClean="0">
                <a:ea typeface="+mj-ea"/>
              </a:rPr>
              <a:t/>
            </a:r>
            <a:br>
              <a:rPr lang="sk-SK" b="1" dirty="0" smtClean="0">
                <a:ea typeface="+mj-ea"/>
              </a:rPr>
            </a:br>
            <a:endParaRPr lang="sk-SK" dirty="0">
              <a:ea typeface="+mj-ea"/>
            </a:endParaRPr>
          </a:p>
        </p:txBody>
      </p:sp>
      <p:sp>
        <p:nvSpPr>
          <p:cNvPr id="15363" name="Zástupný symbol obsahu 2"/>
          <p:cNvSpPr>
            <a:spLocks noGrp="1"/>
          </p:cNvSpPr>
          <p:nvPr>
            <p:ph idx="1"/>
          </p:nvPr>
        </p:nvSpPr>
        <p:spPr>
          <a:xfrm>
            <a:off x="539552" y="1340768"/>
            <a:ext cx="7920880" cy="4824536"/>
          </a:xfrm>
        </p:spPr>
        <p:txBody>
          <a:bodyPr>
            <a:normAutofit lnSpcReduction="10000"/>
          </a:bodyPr>
          <a:lstStyle/>
          <a:p>
            <a:r>
              <a:rPr lang="en-US" dirty="0">
                <a:latin typeface="Georgia" charset="0"/>
              </a:rPr>
              <a:t>Primary school education starts at the age of 6 </a:t>
            </a:r>
            <a:r>
              <a:rPr lang="sk-SK" dirty="0" err="1" smtClean="0">
                <a:latin typeface="Georgia" charset="0"/>
              </a:rPr>
              <a:t>years</a:t>
            </a:r>
            <a:r>
              <a:rPr lang="en-US" dirty="0">
                <a:latin typeface="Georgia" charset="0"/>
              </a:rPr>
              <a:t> </a:t>
            </a:r>
            <a:r>
              <a:rPr lang="en-US" dirty="0" smtClean="0">
                <a:latin typeface="Georgia" charset="0"/>
              </a:rPr>
              <a:t>and is free and compulsory.</a:t>
            </a:r>
            <a:endParaRPr lang="sk-SK" dirty="0">
              <a:latin typeface="Georgia" charset="0"/>
            </a:endParaRPr>
          </a:p>
          <a:p>
            <a:r>
              <a:rPr lang="en-US" dirty="0" smtClean="0">
                <a:latin typeface="Georgia" charset="0"/>
              </a:rPr>
              <a:t>Primary </a:t>
            </a:r>
            <a:r>
              <a:rPr lang="en-US" dirty="0">
                <a:latin typeface="Georgia" charset="0"/>
              </a:rPr>
              <a:t>school is divided into two stages. First stage lasts for four years (1st – 4th year of study). Second stage lasts for five years (5th – 9th year of study). </a:t>
            </a:r>
            <a:endParaRPr lang="sk-SK" dirty="0">
              <a:latin typeface="Georgia" charset="0"/>
            </a:endParaRPr>
          </a:p>
          <a:p>
            <a:r>
              <a:rPr lang="en-US" dirty="0">
                <a:latin typeface="Georgia" charset="0"/>
              </a:rPr>
              <a:t>After graduating from the primary school children continue their study at secondary school after passing the entrance exam</a:t>
            </a:r>
            <a:r>
              <a:rPr lang="en-US" dirty="0" smtClean="0">
                <a:latin typeface="Georgia" charset="0"/>
              </a:rPr>
              <a:t>.</a:t>
            </a:r>
          </a:p>
          <a:p>
            <a:r>
              <a:rPr lang="en-US" dirty="0">
                <a:latin typeface="Georgia" charset="0"/>
              </a:rPr>
              <a:t>Students go to school five days a week, from Monday until Friday. </a:t>
            </a:r>
            <a:endParaRPr lang="en-US" dirty="0" smtClean="0">
              <a:latin typeface="Georgia" charset="0"/>
            </a:endParaRPr>
          </a:p>
          <a:p>
            <a:r>
              <a:rPr lang="en-US" dirty="0" smtClean="0">
                <a:latin typeface="Georgia" charset="0"/>
              </a:rPr>
              <a:t>Marks are 1 to 5, 1 is the best.</a:t>
            </a:r>
            <a:endParaRPr lang="sk-SK" dirty="0">
              <a:latin typeface="Georgia" charset="0"/>
            </a:endParaRPr>
          </a:p>
          <a:p>
            <a:r>
              <a:rPr lang="en-US" dirty="0">
                <a:latin typeface="Georgia" charset="0"/>
              </a:rPr>
              <a:t>Summer holiday in primary and secondary schools in Slovakia is from the 1st of July until the 31st of August. There is a few days holiday around Christmas and Easter, and on national holidays </a:t>
            </a:r>
            <a:endParaRPr lang="sk-SK" dirty="0">
              <a:latin typeface="Georgia"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476250"/>
            <a:ext cx="8229600" cy="865188"/>
          </a:xfrm>
        </p:spPr>
        <p:txBody>
          <a:bodyPr>
            <a:normAutofit fontScale="90000"/>
          </a:bodyPr>
          <a:lstStyle/>
          <a:p>
            <a:pPr fontAlgn="auto">
              <a:spcAft>
                <a:spcPts val="0"/>
              </a:spcAft>
              <a:defRPr/>
            </a:pPr>
            <a:r>
              <a:rPr lang="sk-SK" b="1" dirty="0" smtClean="0">
                <a:ea typeface="+mj-ea"/>
              </a:rPr>
              <a:t/>
            </a:r>
            <a:br>
              <a:rPr lang="sk-SK" b="1" dirty="0" smtClean="0">
                <a:ea typeface="+mj-ea"/>
              </a:rPr>
            </a:br>
            <a:r>
              <a:rPr lang="en-GB" b="1" dirty="0" smtClean="0">
                <a:ea typeface="+mj-ea"/>
              </a:rPr>
              <a:t>Secondary School</a:t>
            </a:r>
            <a:br>
              <a:rPr lang="en-GB" b="1" dirty="0" smtClean="0">
                <a:ea typeface="+mj-ea"/>
              </a:rPr>
            </a:br>
            <a:endParaRPr lang="en-GB" dirty="0">
              <a:ea typeface="+mj-ea"/>
            </a:endParaRPr>
          </a:p>
        </p:txBody>
      </p:sp>
      <p:sp>
        <p:nvSpPr>
          <p:cNvPr id="8" name="Zástupný symbol obsahu 7"/>
          <p:cNvSpPr>
            <a:spLocks noGrp="1"/>
          </p:cNvSpPr>
          <p:nvPr>
            <p:ph idx="1"/>
          </p:nvPr>
        </p:nvSpPr>
        <p:spPr>
          <a:xfrm>
            <a:off x="457200" y="1412875"/>
            <a:ext cx="8229600" cy="5159375"/>
          </a:xfrm>
        </p:spPr>
        <p:txBody>
          <a:bodyPr>
            <a:normAutofit/>
          </a:bodyPr>
          <a:lstStyle/>
          <a:p>
            <a:pPr>
              <a:lnSpc>
                <a:spcPct val="80000"/>
              </a:lnSpc>
            </a:pPr>
            <a:r>
              <a:rPr lang="en-US" sz="2400" b="1" dirty="0">
                <a:latin typeface="Georgia" charset="0"/>
              </a:rPr>
              <a:t>There are a few types of secondary schools in Slovakia. </a:t>
            </a:r>
          </a:p>
          <a:p>
            <a:pPr>
              <a:lnSpc>
                <a:spcPct val="80000"/>
              </a:lnSpc>
            </a:pPr>
            <a:r>
              <a:rPr lang="en-US" sz="2400" b="1" dirty="0">
                <a:latin typeface="Georgia" charset="0"/>
              </a:rPr>
              <a:t>1. Grammar school</a:t>
            </a:r>
            <a:r>
              <a:rPr lang="en-US" sz="2400" dirty="0">
                <a:latin typeface="Georgia" charset="0"/>
              </a:rPr>
              <a:t>: 4-8 years; provides general secondary education and prepares for further study at universities and other higher education institutions. </a:t>
            </a:r>
            <a:endParaRPr lang="sk-SK" sz="2400" dirty="0">
              <a:latin typeface="Georgia" charset="0"/>
            </a:endParaRPr>
          </a:p>
          <a:p>
            <a:pPr>
              <a:lnSpc>
                <a:spcPct val="80000"/>
              </a:lnSpc>
            </a:pPr>
            <a:r>
              <a:rPr lang="en-US" sz="2400" b="1" dirty="0">
                <a:latin typeface="Georgia" charset="0"/>
              </a:rPr>
              <a:t>2. Specialized Secondary School</a:t>
            </a:r>
            <a:r>
              <a:rPr lang="en-US" sz="2400" dirty="0">
                <a:latin typeface="Georgia" charset="0"/>
              </a:rPr>
              <a:t>: 4-5 years; provides specialized education and usually prepares students for further study at higher education institutions. </a:t>
            </a:r>
            <a:endParaRPr lang="sk-SK" sz="2400" dirty="0">
              <a:latin typeface="Georgia" charset="0"/>
            </a:endParaRPr>
          </a:p>
          <a:p>
            <a:pPr>
              <a:lnSpc>
                <a:spcPct val="80000"/>
              </a:lnSpc>
            </a:pPr>
            <a:r>
              <a:rPr lang="en-US" sz="2400" b="1" dirty="0">
                <a:latin typeface="Georgia" charset="0"/>
              </a:rPr>
              <a:t>3. Conservatories</a:t>
            </a:r>
            <a:r>
              <a:rPr lang="en-US" sz="2400" dirty="0">
                <a:latin typeface="Georgia" charset="0"/>
              </a:rPr>
              <a:t>: 4-5 years; special type of professional school providing specializing in fields such as Music, Singing, Dancing and Dramatic Arts. </a:t>
            </a:r>
            <a:endParaRPr lang="sk-SK" sz="2400" dirty="0">
              <a:latin typeface="Georgia" charset="0"/>
            </a:endParaRPr>
          </a:p>
          <a:p>
            <a:pPr>
              <a:lnSpc>
                <a:spcPct val="80000"/>
              </a:lnSpc>
            </a:pPr>
            <a:r>
              <a:rPr lang="en-US" sz="2400" b="1" dirty="0">
                <a:latin typeface="Georgia" charset="0"/>
              </a:rPr>
              <a:t>4. Vocational School</a:t>
            </a:r>
            <a:r>
              <a:rPr lang="en-US" sz="2400" dirty="0">
                <a:latin typeface="Georgia" charset="0"/>
              </a:rPr>
              <a:t>: 2-4 years; prepares students for careers that are based in manual or practical occupations. </a:t>
            </a:r>
          </a:p>
          <a:p>
            <a:pPr>
              <a:lnSpc>
                <a:spcPct val="80000"/>
              </a:lnSpc>
            </a:pPr>
            <a:endParaRPr lang="sk-SK" sz="2200" dirty="0">
              <a:latin typeface="Georgi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642938"/>
            <a:ext cx="8229600" cy="5930900"/>
          </a:xfrm>
        </p:spPr>
        <p:txBody>
          <a:bodyPr>
            <a:normAutofit/>
          </a:bodyPr>
          <a:lstStyle/>
          <a:p>
            <a:pPr>
              <a:lnSpc>
                <a:spcPct val="90000"/>
              </a:lnSpc>
            </a:pPr>
            <a:r>
              <a:rPr lang="en-US" dirty="0">
                <a:latin typeface="Georgia" charset="0"/>
              </a:rPr>
              <a:t>Learning system at secondary schools is similar to primary schools.</a:t>
            </a:r>
            <a:endParaRPr lang="sk-SK" dirty="0">
              <a:latin typeface="Georgia" charset="0"/>
            </a:endParaRPr>
          </a:p>
          <a:p>
            <a:pPr>
              <a:lnSpc>
                <a:spcPct val="90000"/>
              </a:lnSpc>
            </a:pPr>
            <a:r>
              <a:rPr lang="en-US" dirty="0">
                <a:latin typeface="Georgia" charset="0"/>
              </a:rPr>
              <a:t> Lessons last 45 minutes and there are breaks between the lessons though usually longer than at primary school. </a:t>
            </a:r>
            <a:endParaRPr lang="sk-SK" dirty="0">
              <a:latin typeface="Georgia" charset="0"/>
            </a:endParaRPr>
          </a:p>
          <a:p>
            <a:pPr>
              <a:lnSpc>
                <a:spcPct val="90000"/>
              </a:lnSpc>
            </a:pPr>
            <a:r>
              <a:rPr lang="en-US" dirty="0">
                <a:latin typeface="Georgia" charset="0"/>
              </a:rPr>
              <a:t>Students at secondary schools usually have 6 or 7 lessons per day. </a:t>
            </a:r>
            <a:endParaRPr lang="sk-SK" dirty="0">
              <a:latin typeface="Georgia" charset="0"/>
            </a:endParaRPr>
          </a:p>
          <a:p>
            <a:pPr>
              <a:lnSpc>
                <a:spcPct val="90000"/>
              </a:lnSpc>
            </a:pPr>
            <a:r>
              <a:rPr lang="en-US" dirty="0">
                <a:latin typeface="Georgia" charset="0"/>
              </a:rPr>
              <a:t>Study at secondary school finishes with school leaving examination and students obtain </a:t>
            </a:r>
            <a:r>
              <a:rPr lang="en-US" i="1" u="sng" dirty="0" err="1" smtClean="0">
                <a:latin typeface="Georgia" charset="0"/>
              </a:rPr>
              <a:t>maturita</a:t>
            </a:r>
            <a:r>
              <a:rPr lang="sk-SK" dirty="0">
                <a:latin typeface="Georgia" charset="0"/>
              </a:rPr>
              <a:t> </a:t>
            </a:r>
            <a:r>
              <a:rPr lang="en-US" dirty="0" smtClean="0">
                <a:latin typeface="Georgia" charset="0"/>
              </a:rPr>
              <a:t>certificate.</a:t>
            </a:r>
          </a:p>
          <a:p>
            <a:pPr>
              <a:lnSpc>
                <a:spcPct val="90000"/>
              </a:lnSpc>
            </a:pPr>
            <a:r>
              <a:rPr lang="en-US" dirty="0" smtClean="0">
                <a:latin typeface="Georgia" charset="0"/>
              </a:rPr>
              <a:t> </a:t>
            </a:r>
            <a:r>
              <a:rPr lang="en-US" dirty="0">
                <a:latin typeface="Georgia" charset="0"/>
              </a:rPr>
              <a:t>School leaving examination consists of two parts, written and oral exam. After obtaining the</a:t>
            </a:r>
            <a:r>
              <a:rPr lang="sk-SK" dirty="0">
                <a:latin typeface="Georgia" charset="0"/>
              </a:rPr>
              <a:t> </a:t>
            </a:r>
            <a:r>
              <a:rPr lang="en-US" i="1" u="sng" dirty="0" err="1" smtClean="0">
                <a:latin typeface="Georgia" charset="0"/>
              </a:rPr>
              <a:t>maturita</a:t>
            </a:r>
            <a:r>
              <a:rPr lang="en-US" dirty="0" smtClean="0">
                <a:latin typeface="Georgia" charset="0"/>
              </a:rPr>
              <a:t> </a:t>
            </a:r>
            <a:r>
              <a:rPr lang="en-US" dirty="0">
                <a:latin typeface="Georgia" charset="0"/>
              </a:rPr>
              <a:t>certificate, students can apply for higher education including University study. </a:t>
            </a:r>
            <a:endParaRPr lang="sk-SK" dirty="0">
              <a:latin typeface="Georgia"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653136"/>
            <a:ext cx="2771800" cy="183178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936625"/>
          </a:xfrm>
        </p:spPr>
        <p:txBody>
          <a:bodyPr>
            <a:normAutofit fontScale="90000"/>
          </a:bodyPr>
          <a:lstStyle/>
          <a:p>
            <a:r>
              <a:rPr lang="sk-SK" sz="3600" b="1" dirty="0">
                <a:latin typeface="Trebuchet MS" charset="0"/>
              </a:rPr>
              <a:t/>
            </a:r>
            <a:br>
              <a:rPr lang="sk-SK" sz="3600" b="1" dirty="0">
                <a:latin typeface="Trebuchet MS" charset="0"/>
              </a:rPr>
            </a:br>
            <a:r>
              <a:rPr lang="sk-SK" sz="3600" b="1" dirty="0">
                <a:latin typeface="Trebuchet MS" charset="0"/>
              </a:rPr>
              <a:t/>
            </a:r>
            <a:br>
              <a:rPr lang="sk-SK" sz="3600" b="1" dirty="0">
                <a:latin typeface="Trebuchet MS" charset="0"/>
              </a:rPr>
            </a:br>
            <a:r>
              <a:rPr lang="en-GB" sz="3600" b="1" dirty="0">
                <a:latin typeface="Trebuchet MS" charset="0"/>
              </a:rPr>
              <a:t>Secondary</a:t>
            </a:r>
            <a:r>
              <a:rPr lang="sk-SK" sz="3600" b="1" dirty="0">
                <a:latin typeface="Trebuchet MS" charset="0"/>
              </a:rPr>
              <a:t> </a:t>
            </a:r>
            <a:r>
              <a:rPr lang="en-GB" sz="3600" b="1" dirty="0">
                <a:latin typeface="Trebuchet MS" charset="0"/>
              </a:rPr>
              <a:t>Vocational School</a:t>
            </a:r>
            <a:r>
              <a:rPr lang="sk-SK" sz="3600" b="1" dirty="0">
                <a:latin typeface="Trebuchet MS" charset="0"/>
              </a:rPr>
              <a:t/>
            </a:r>
            <a:br>
              <a:rPr lang="sk-SK" sz="3600" b="1" dirty="0">
                <a:latin typeface="Trebuchet MS" charset="0"/>
              </a:rPr>
            </a:br>
            <a:r>
              <a:rPr lang="en-GB" sz="3600" b="1" dirty="0">
                <a:latin typeface="Trebuchet MS" charset="0"/>
              </a:rPr>
              <a:t/>
            </a:r>
            <a:br>
              <a:rPr lang="en-GB" sz="3600" b="1" dirty="0">
                <a:latin typeface="Trebuchet MS" charset="0"/>
              </a:rPr>
            </a:br>
            <a:endParaRPr lang="sk-SK" sz="3600" dirty="0">
              <a:latin typeface="Trebuchet MS" charset="0"/>
            </a:endParaRPr>
          </a:p>
        </p:txBody>
      </p:sp>
      <p:sp>
        <p:nvSpPr>
          <p:cNvPr id="3" name="Zástupný symbol obsahu 2"/>
          <p:cNvSpPr>
            <a:spLocks noGrp="1"/>
          </p:cNvSpPr>
          <p:nvPr>
            <p:ph idx="1"/>
          </p:nvPr>
        </p:nvSpPr>
        <p:spPr>
          <a:xfrm>
            <a:off x="457200" y="1412776"/>
            <a:ext cx="8229600" cy="5016500"/>
          </a:xfrm>
        </p:spPr>
        <p:txBody>
          <a:bodyPr>
            <a:normAutofit/>
          </a:bodyPr>
          <a:lstStyle/>
          <a:p>
            <a:pPr marL="365760" indent="-256032" fontAlgn="auto">
              <a:spcAft>
                <a:spcPts val="0"/>
              </a:spcAft>
              <a:buClr>
                <a:schemeClr val="accent3"/>
              </a:buClr>
              <a:buFont typeface="Georgia"/>
              <a:buChar char="•"/>
              <a:defRPr/>
            </a:pPr>
            <a:r>
              <a:rPr lang="en-US" dirty="0">
                <a:latin typeface="Georgia" charset="0"/>
              </a:rPr>
              <a:t>There are two types of secondary vocational schools: secondary vocational schools and secondary </a:t>
            </a:r>
            <a:r>
              <a:rPr lang="en-GB" dirty="0">
                <a:latin typeface="Georgia" charset="0"/>
              </a:rPr>
              <a:t>specialised</a:t>
            </a:r>
            <a:r>
              <a:rPr lang="en-US" dirty="0">
                <a:latin typeface="Georgia" charset="0"/>
              </a:rPr>
              <a:t> schools.</a:t>
            </a:r>
            <a:endParaRPr lang="sk-SK" dirty="0">
              <a:latin typeface="Georgia" charset="0"/>
            </a:endParaRPr>
          </a:p>
          <a:p>
            <a:pPr marL="365760" indent="-256032" fontAlgn="auto">
              <a:spcAft>
                <a:spcPts val="0"/>
              </a:spcAft>
              <a:buClr>
                <a:schemeClr val="accent3"/>
              </a:buClr>
              <a:buFont typeface="Georgia"/>
              <a:buChar char="•"/>
              <a:defRPr/>
            </a:pPr>
            <a:r>
              <a:rPr lang="en-US" dirty="0">
                <a:latin typeface="Georgia" charset="0"/>
              </a:rPr>
              <a:t> Secondary vocational schools consist of general education and vocational training and students regularly attend practical classes, training centre and real working places to learn practical skills in the given profession. Vocational education </a:t>
            </a:r>
            <a:r>
              <a:rPr lang="en-GB" dirty="0">
                <a:latin typeface="Georgia" charset="0"/>
              </a:rPr>
              <a:t>in</a:t>
            </a:r>
            <a:r>
              <a:rPr lang="en-US" dirty="0">
                <a:latin typeface="Georgia" charset="0"/>
              </a:rPr>
              <a:t> Slovakia is offered in two, three or four years of study. </a:t>
            </a:r>
            <a:endParaRPr lang="sk-SK" dirty="0">
              <a:latin typeface="Georgia" charset="0"/>
            </a:endParaRPr>
          </a:p>
          <a:p>
            <a:pPr marL="365760" indent="-256032" fontAlgn="auto">
              <a:spcAft>
                <a:spcPts val="0"/>
              </a:spcAft>
              <a:buClr>
                <a:schemeClr val="accent3"/>
              </a:buClr>
              <a:buFont typeface="Georgia"/>
              <a:buChar char="•"/>
              <a:defRPr/>
            </a:pPr>
            <a:r>
              <a:rPr lang="en-US" dirty="0">
                <a:latin typeface="Georgia" charset="0"/>
              </a:rPr>
              <a:t>Secondary specialized schools specialize in branches such as health, economy, sport, art, agriculture, wood industry, pharmacy, chemistry, pedagogy, industry, hotel academies etc. </a:t>
            </a:r>
            <a:endParaRPr lang="sk-SK" dirty="0">
              <a:latin typeface="Georgia" charset="0"/>
            </a:endParaRPr>
          </a:p>
          <a:p>
            <a:pPr marL="365760" indent="-256032" fontAlgn="auto">
              <a:spcAft>
                <a:spcPts val="0"/>
              </a:spcAft>
              <a:buClr>
                <a:schemeClr val="accent3"/>
              </a:buClr>
              <a:buFont typeface="Georgia"/>
              <a:buNone/>
              <a:defRPr/>
            </a:pPr>
            <a:endParaRPr lang="sk-SK" dirty="0">
              <a:ea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81869"/>
            <a:ext cx="8229600" cy="719138"/>
          </a:xfrm>
        </p:spPr>
        <p:txBody>
          <a:bodyPr>
            <a:normAutofit fontScale="90000"/>
          </a:bodyPr>
          <a:lstStyle/>
          <a:p>
            <a:pPr fontAlgn="auto">
              <a:spcAft>
                <a:spcPts val="0"/>
              </a:spcAft>
              <a:defRPr/>
            </a:pPr>
            <a:r>
              <a:rPr lang="sk-SK" b="1" dirty="0" smtClean="0">
                <a:ea typeface="+mj-ea"/>
              </a:rPr>
              <a:t/>
            </a:r>
            <a:br>
              <a:rPr lang="sk-SK" b="1" dirty="0" smtClean="0">
                <a:ea typeface="+mj-ea"/>
              </a:rPr>
            </a:br>
            <a:r>
              <a:rPr lang="en-GB" b="1" dirty="0" smtClean="0">
                <a:ea typeface="+mj-ea"/>
              </a:rPr>
              <a:t>Universities</a:t>
            </a:r>
            <a:r>
              <a:rPr lang="sk-SK" b="1" dirty="0" smtClean="0">
                <a:ea typeface="+mj-ea"/>
              </a:rPr>
              <a:t> in Slovakia </a:t>
            </a:r>
            <a:br>
              <a:rPr lang="sk-SK" b="1" dirty="0" smtClean="0">
                <a:ea typeface="+mj-ea"/>
              </a:rPr>
            </a:br>
            <a:endParaRPr lang="sk-SK" dirty="0">
              <a:ea typeface="+mj-ea"/>
            </a:endParaRPr>
          </a:p>
        </p:txBody>
      </p:sp>
      <p:sp>
        <p:nvSpPr>
          <p:cNvPr id="25603" name="Zástupný symbol obsahu 2"/>
          <p:cNvSpPr>
            <a:spLocks noGrp="1"/>
          </p:cNvSpPr>
          <p:nvPr>
            <p:ph idx="1"/>
          </p:nvPr>
        </p:nvSpPr>
        <p:spPr>
          <a:xfrm>
            <a:off x="457200" y="1916832"/>
            <a:ext cx="8229600" cy="5232400"/>
          </a:xfrm>
        </p:spPr>
        <p:txBody>
          <a:bodyPr/>
          <a:lstStyle/>
          <a:p>
            <a:r>
              <a:rPr lang="en-US" dirty="0">
                <a:latin typeface="Georgia" charset="0"/>
              </a:rPr>
              <a:t>After secondary school graduation students can apply for a university study. To enter a university, students have to pass an entrance exam. Students are chosen based on the secondary study results and entrance exam results. </a:t>
            </a:r>
            <a:endParaRPr lang="en-US" dirty="0" smtClean="0">
              <a:latin typeface="Georgia" charset="0"/>
            </a:endParaRPr>
          </a:p>
          <a:p>
            <a:pPr marL="68580" indent="0">
              <a:buNone/>
            </a:pPr>
            <a:endParaRPr lang="sk-SK" dirty="0">
              <a:latin typeface="Georgia" charset="0"/>
            </a:endParaRPr>
          </a:p>
          <a:p>
            <a:r>
              <a:rPr lang="en-US" dirty="0">
                <a:latin typeface="Georgia" charset="0"/>
              </a:rPr>
              <a:t>Full university education in Slovakia lasts five year, some faculties are organized in 6 year study, e.g. human medicine (</a:t>
            </a:r>
            <a:r>
              <a:rPr lang="en-US" dirty="0" err="1">
                <a:latin typeface="Georgia" charset="0"/>
              </a:rPr>
              <a:t>MUDr</a:t>
            </a:r>
            <a:r>
              <a:rPr lang="en-US" dirty="0">
                <a:latin typeface="Georgia" charset="0"/>
              </a:rPr>
              <a:t>.).</a:t>
            </a:r>
            <a:endParaRPr lang="sk-SK" dirty="0">
              <a:latin typeface="Georgia"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4725144"/>
            <a:ext cx="2514600" cy="14142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obsahu 2"/>
          <p:cNvSpPr>
            <a:spLocks noGrp="1"/>
          </p:cNvSpPr>
          <p:nvPr>
            <p:ph idx="1"/>
          </p:nvPr>
        </p:nvSpPr>
        <p:spPr>
          <a:xfrm>
            <a:off x="457200" y="571500"/>
            <a:ext cx="8229600" cy="6002338"/>
          </a:xfrm>
        </p:spPr>
        <p:txBody>
          <a:bodyPr/>
          <a:lstStyle/>
          <a:p>
            <a:r>
              <a:rPr lang="en-US" sz="3000" dirty="0" smtClean="0">
                <a:latin typeface="Georgia" charset="0"/>
              </a:rPr>
              <a:t>University </a:t>
            </a:r>
            <a:r>
              <a:rPr lang="en-US" sz="3000" dirty="0">
                <a:latin typeface="Georgia" charset="0"/>
              </a:rPr>
              <a:t>study in Slovakia is organized in the following </a:t>
            </a:r>
            <a:r>
              <a:rPr lang="en-US" sz="3000" dirty="0" smtClean="0">
                <a:latin typeface="Georgia" charset="0"/>
              </a:rPr>
              <a:t>stages: </a:t>
            </a:r>
            <a:endParaRPr lang="sk-SK" sz="3000" dirty="0">
              <a:latin typeface="Georgia" charset="0"/>
            </a:endParaRPr>
          </a:p>
          <a:p>
            <a:r>
              <a:rPr lang="en-US" sz="3000" dirty="0">
                <a:latin typeface="Georgia" charset="0"/>
              </a:rPr>
              <a:t>Stage one, bachelor study lasts 3-4 years and graduates obtain Bachelor title (abb. </a:t>
            </a:r>
            <a:r>
              <a:rPr lang="en-US" sz="3000" dirty="0" err="1">
                <a:latin typeface="Georgia" charset="0"/>
              </a:rPr>
              <a:t>Bc</a:t>
            </a:r>
            <a:r>
              <a:rPr lang="en-US" sz="3000" dirty="0">
                <a:latin typeface="Georgia" charset="0"/>
              </a:rPr>
              <a:t>.). </a:t>
            </a:r>
            <a:endParaRPr lang="sk-SK" sz="3000" dirty="0">
              <a:latin typeface="Georgia" charset="0"/>
            </a:endParaRPr>
          </a:p>
          <a:p>
            <a:r>
              <a:rPr lang="en-US" sz="3000" dirty="0">
                <a:latin typeface="Georgia" charset="0"/>
              </a:rPr>
              <a:t>Stage two usually lasts 2 years and graduates obtain the following titles:</a:t>
            </a:r>
          </a:p>
          <a:p>
            <a:r>
              <a:rPr lang="en-US" sz="3000" dirty="0">
                <a:latin typeface="Georgia" charset="0"/>
              </a:rPr>
              <a:t>Master (abb. Mgr.)</a:t>
            </a:r>
          </a:p>
          <a:p>
            <a:r>
              <a:rPr lang="en-US" sz="3000" dirty="0">
                <a:latin typeface="Georgia" charset="0"/>
              </a:rPr>
              <a:t>Engineer (abb. </a:t>
            </a:r>
            <a:r>
              <a:rPr lang="en-US" sz="3000" dirty="0" err="1">
                <a:latin typeface="Georgia" charset="0"/>
              </a:rPr>
              <a:t>Ing</a:t>
            </a:r>
            <a:r>
              <a:rPr lang="en-US" sz="3000" dirty="0">
                <a:latin typeface="Georgia" charset="0"/>
              </a:rPr>
              <a:t>.)</a:t>
            </a:r>
          </a:p>
          <a:p>
            <a:r>
              <a:rPr lang="en-US" sz="3000" dirty="0">
                <a:latin typeface="Georgia" charset="0"/>
              </a:rPr>
              <a:t>Doctor title is based on studied branch (</a:t>
            </a:r>
            <a:r>
              <a:rPr lang="en-US" sz="3000" dirty="0" err="1">
                <a:latin typeface="Georgia" charset="0"/>
              </a:rPr>
              <a:t>MUDr</a:t>
            </a:r>
            <a:r>
              <a:rPr lang="en-US" sz="3000" dirty="0" smtClean="0">
                <a:latin typeface="Georgia" charset="0"/>
              </a:rPr>
              <a:t>...) </a:t>
            </a:r>
            <a:endParaRPr lang="en-US" sz="3000" dirty="0">
              <a:latin typeface="Georgia" charset="0"/>
            </a:endParaRPr>
          </a:p>
          <a:p>
            <a:endParaRPr lang="sk-SK" sz="3000" dirty="0">
              <a:latin typeface="Georgia"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265</TotalTime>
  <Words>554</Words>
  <Application>Microsoft Macintosh PowerPoint</Application>
  <PresentationFormat>On-screen Show (4:3)</PresentationFormat>
  <Paragraphs>53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Century Gothic</vt:lpstr>
      <vt:lpstr>Georgia</vt:lpstr>
      <vt:lpstr>ＭＳ Ｐゴシック</vt:lpstr>
      <vt:lpstr>Trebuchet MS</vt:lpstr>
      <vt:lpstr>Arial</vt:lpstr>
      <vt:lpstr>Vapor Trail</vt:lpstr>
      <vt:lpstr>Education and School system in Slovakia</vt:lpstr>
      <vt:lpstr>School types in Slovakia</vt:lpstr>
      <vt:lpstr>Slovakia school types by levels</vt:lpstr>
      <vt:lpstr> Primary schools in Slovakia </vt:lpstr>
      <vt:lpstr> Secondary School </vt:lpstr>
      <vt:lpstr>PowerPoint Presentation</vt:lpstr>
      <vt:lpstr>  Secondary Vocational School  </vt:lpstr>
      <vt:lpstr> Universities in Slovakia  </vt:lpstr>
      <vt:lpstr>PowerPoint Presentation</vt:lpstr>
      <vt:lpstr> List of universities in Bratislava: </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and School system in Slovakia</dc:title>
  <dc:creator>Mikuláš</dc:creator>
  <cp:lastModifiedBy>Microsoft Office User</cp:lastModifiedBy>
  <cp:revision>60</cp:revision>
  <dcterms:created xsi:type="dcterms:W3CDTF">2010-11-01T17:38:28Z</dcterms:created>
  <dcterms:modified xsi:type="dcterms:W3CDTF">2018-11-12T17:01:13Z</dcterms:modified>
</cp:coreProperties>
</file>