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61" r:id="rId5"/>
    <p:sldId id="264" r:id="rId6"/>
    <p:sldId id="262" r:id="rId7"/>
    <p:sldId id="265" r:id="rId8"/>
    <p:sldId id="263" r:id="rId9"/>
    <p:sldId id="260" r:id="rId10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8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E3C77-8EB4-42A6-90FD-B4517A22967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C275F-E631-483C-8821-68AADC6E93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444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52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71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84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582057"/>
            <a:ext cx="1640793" cy="89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1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98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02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26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94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67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71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88624-CB79-4230-A322-CDA707D7708C}" type="datetimeFigureOut">
              <a:rPr lang="en-GB" smtClean="0"/>
              <a:t>21/06/2019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79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oracademy.youtube.com/page/course/bootcamp-foundations?hl=en-GB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oracademy.youtube.com/page/course/livestream?hl=en-GB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quicksprout.com/2018/12/18/10-tips-and-tricks-to-improve-your-youtube-content-in-2019/" TargetMode="External"/><Relationship Id="rId5" Type="http://schemas.openxmlformats.org/officeDocument/2006/relationships/hyperlink" Target="https://support.google.com/youtube/answer/157177" TargetMode="External"/><Relationship Id="rId4" Type="http://schemas.openxmlformats.org/officeDocument/2006/relationships/hyperlink" Target="https://creatoracademy.youtube.com/page/lesson/brand-identity?cid=bootcamp-foundations&amp;hl=en-GB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59" y="1395590"/>
            <a:ext cx="3066180" cy="16663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841" y="1508664"/>
            <a:ext cx="2606337" cy="1847011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8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825625"/>
            <a:ext cx="87558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Why YouTube: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To learn/teach</a:t>
            </a:r>
          </a:p>
          <a:p>
            <a:r>
              <a:rPr lang="en-GB" dirty="0" smtClean="0"/>
              <a:t>To promote yourself/school/company</a:t>
            </a:r>
          </a:p>
          <a:p>
            <a:r>
              <a:rPr lang="en-GB" dirty="0" smtClean="0"/>
              <a:t>For fun</a:t>
            </a:r>
          </a:p>
          <a:p>
            <a:pPr>
              <a:lnSpc>
                <a:spcPct val="150000"/>
              </a:lnSpc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41275" y="560717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648" y="523220"/>
            <a:ext cx="1582466" cy="112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825625"/>
            <a:ext cx="391854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 smtClean="0"/>
              <a:t>Learning with YouTube:</a:t>
            </a:r>
          </a:p>
          <a:p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sz="2000" dirty="0" smtClean="0"/>
              <a:t>Content on any subject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Play lists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Follow/subscribe </a:t>
            </a:r>
          </a:p>
          <a:p>
            <a:pPr>
              <a:lnSpc>
                <a:spcPct val="150000"/>
              </a:lnSpc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41275" y="560717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648" y="523220"/>
            <a:ext cx="1582466" cy="112143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669191" y="1656718"/>
            <a:ext cx="43300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dirty="0" smtClean="0"/>
              <a:t>Teaching with YouTube: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Content on any subject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Create Play lists so students don’t have to find videos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Follow/subscribe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Provide links in lessons, embed in websites</a:t>
            </a:r>
          </a:p>
          <a:p>
            <a:pPr>
              <a:lnSpc>
                <a:spcPct val="150000"/>
              </a:lnSpc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7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2553419"/>
            <a:ext cx="8755811" cy="3623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Learning about YouTube – learn with YouTube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41275" y="560717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648" y="523220"/>
            <a:ext cx="1582466" cy="1121433"/>
          </a:xfrm>
          <a:prstGeom prst="rect">
            <a:avLst/>
          </a:prstGeom>
        </p:spPr>
      </p:pic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1194" y="4122303"/>
            <a:ext cx="2047875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15511" y="1724682"/>
            <a:ext cx="4945888" cy="883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825625"/>
            <a:ext cx="875581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>
                <a:solidFill>
                  <a:schemeClr val="bg1"/>
                </a:solidFill>
              </a:rPr>
              <a:t>Key elements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41275" y="560717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648" y="523220"/>
            <a:ext cx="1582466" cy="112143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10550" y="2386341"/>
            <a:ext cx="8755811" cy="36471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pPr>
              <a:lnSpc>
                <a:spcPct val="160000"/>
              </a:lnSpc>
            </a:pPr>
            <a:r>
              <a:rPr lang="en-GB" dirty="0" smtClean="0"/>
              <a:t>Find and View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Create playlists/subscribe/like (follow)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Upload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Live Stream</a:t>
            </a:r>
          </a:p>
          <a:p>
            <a:pPr>
              <a:lnSpc>
                <a:spcPct val="16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7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15511" y="1724682"/>
            <a:ext cx="4945888" cy="883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825625"/>
            <a:ext cx="875581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>
                <a:solidFill>
                  <a:schemeClr val="bg1"/>
                </a:solidFill>
              </a:rPr>
              <a:t>Get your videos “found”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41275" y="560717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648" y="523220"/>
            <a:ext cx="1582466" cy="112143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10550" y="2386341"/>
            <a:ext cx="8755811" cy="364712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pPr>
              <a:lnSpc>
                <a:spcPct val="160000"/>
              </a:lnSpc>
            </a:pPr>
            <a:r>
              <a:rPr lang="en-GB" dirty="0" smtClean="0"/>
              <a:t>Sophisticated algorithm from YouTube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Algorithm picks up a lot of data from the video itself and from people who view it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Based on such things as, description, title, thumbnail, likes, completion rates, what the viewers have also looked at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Get lots of viewers, for a successful video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Set up your own channel – get subscribers, branding.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0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15511" y="1724682"/>
            <a:ext cx="4945888" cy="883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825625"/>
            <a:ext cx="875581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>
                <a:solidFill>
                  <a:schemeClr val="bg1"/>
                </a:solidFill>
              </a:rPr>
              <a:t>Nowhere like Home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41275" y="560717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648" y="523220"/>
            <a:ext cx="1582466" cy="112143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10550" y="2386341"/>
            <a:ext cx="8755811" cy="36471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pPr>
              <a:lnSpc>
                <a:spcPct val="160000"/>
              </a:lnSpc>
            </a:pPr>
            <a:r>
              <a:rPr lang="en-GB" dirty="0" smtClean="0"/>
              <a:t>Where every user starts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Based on your preferences and video performances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Remember, YouTube is commercial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Consider different accounts for professional &amp; personal life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67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15511" y="1724682"/>
            <a:ext cx="4945888" cy="883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5512" y="1825625"/>
            <a:ext cx="4945888" cy="5607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3600" b="1" dirty="0">
                <a:solidFill>
                  <a:schemeClr val="bg1"/>
                </a:solidFill>
              </a:rPr>
              <a:t>Using Key Elements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1400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41275" y="560717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648" y="523220"/>
            <a:ext cx="1582466" cy="112143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8190" y="2848664"/>
            <a:ext cx="2053086" cy="562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622931" y="3751602"/>
            <a:ext cx="2821309" cy="883920"/>
            <a:chOff x="622931" y="3751602"/>
            <a:chExt cx="2821309" cy="883920"/>
          </a:xfrm>
        </p:grpSpPr>
        <p:sp>
          <p:nvSpPr>
            <p:cNvPr id="8" name="Rectangle 7">
              <a:hlinkClick r:id="rId3"/>
            </p:cNvPr>
            <p:cNvSpPr/>
            <p:nvPr/>
          </p:nvSpPr>
          <p:spPr>
            <a:xfrm>
              <a:off x="622931" y="3751602"/>
              <a:ext cx="2821309" cy="8839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641981" y="3993547"/>
              <a:ext cx="2783208" cy="5607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1800" b="1" dirty="0" smtClean="0">
                  <a:solidFill>
                    <a:schemeClr val="bg1"/>
                  </a:solidFill>
                </a:rPr>
                <a:t>Live Streaming</a:t>
              </a:r>
            </a:p>
            <a:p>
              <a:pPr marL="0" indent="0">
                <a:lnSpc>
                  <a:spcPct val="150000"/>
                </a:lnSpc>
                <a:buFont typeface="Arial" panose="020B0604020202020204" pitchFamily="34" charset="0"/>
                <a:buNone/>
              </a:pPr>
              <a:endParaRPr lang="en-GB" dirty="0" smtClean="0">
                <a:solidFill>
                  <a:srgbClr val="002060"/>
                </a:solidFill>
              </a:endParaRPr>
            </a:p>
            <a:p>
              <a:pPr marL="0" indent="0">
                <a:lnSpc>
                  <a:spcPct val="150000"/>
                </a:lnSpc>
                <a:buFont typeface="Arial" panose="020B0604020202020204" pitchFamily="34" charset="0"/>
                <a:buNone/>
              </a:pPr>
              <a:endParaRPr lang="en-GB" sz="1400" dirty="0" smtClean="0">
                <a:solidFill>
                  <a:srgbClr val="002060"/>
                </a:solidFill>
              </a:endParaRPr>
            </a:p>
            <a:p>
              <a:endParaRPr lang="en-GB" dirty="0"/>
            </a:p>
          </p:txBody>
        </p:sp>
      </p:grpSp>
      <p:sp>
        <p:nvSpPr>
          <p:cNvPr id="11" name="Rectangle 10">
            <a:hlinkClick r:id="rId4"/>
          </p:cNvPr>
          <p:cNvSpPr/>
          <p:nvPr/>
        </p:nvSpPr>
        <p:spPr>
          <a:xfrm>
            <a:off x="603880" y="5082644"/>
            <a:ext cx="2821309" cy="8839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</p:cNvPr>
          <p:cNvSpPr/>
          <p:nvPr/>
        </p:nvSpPr>
        <p:spPr>
          <a:xfrm>
            <a:off x="5461631" y="3551587"/>
            <a:ext cx="2821309" cy="8839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499732" y="3773848"/>
            <a:ext cx="2783208" cy="56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 smtClean="0">
                <a:solidFill>
                  <a:schemeClr val="bg1"/>
                </a:solidFill>
              </a:rPr>
              <a:t>Privacy Settings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400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22930" y="5299168"/>
            <a:ext cx="2783208" cy="56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 smtClean="0">
                <a:solidFill>
                  <a:schemeClr val="bg1"/>
                </a:solidFill>
              </a:rPr>
              <a:t>Your Channel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400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15" name="Rectangle 14">
            <a:hlinkClick r:id="rId6"/>
          </p:cNvPr>
          <p:cNvSpPr/>
          <p:nvPr/>
        </p:nvSpPr>
        <p:spPr>
          <a:xfrm>
            <a:off x="5461630" y="5049667"/>
            <a:ext cx="2821309" cy="8839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499732" y="5244246"/>
            <a:ext cx="2783208" cy="56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 smtClean="0">
                <a:solidFill>
                  <a:schemeClr val="bg1"/>
                </a:solidFill>
              </a:rPr>
              <a:t>Tips and Tricks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400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3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36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4340</TotalTime>
  <Words>199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Peoples, Martin</dc:creator>
  <cp:lastModifiedBy>Peoples, Martin</cp:lastModifiedBy>
  <cp:revision>15</cp:revision>
  <cp:lastPrinted>2019-03-13T09:14:11Z</cp:lastPrinted>
  <dcterms:created xsi:type="dcterms:W3CDTF">2019-03-12T08:19:38Z</dcterms:created>
  <dcterms:modified xsi:type="dcterms:W3CDTF">2019-06-24T10:16:40Z</dcterms:modified>
</cp:coreProperties>
</file>