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5" r:id="rId6"/>
    <p:sldId id="261" r:id="rId7"/>
    <p:sldId id="262" r:id="rId8"/>
    <p:sldId id="263" r:id="rId9"/>
    <p:sldId id="266" r:id="rId10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E3C77-8EB4-42A6-90FD-B4517A22967B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C275F-E631-483C-8821-68AADC6E93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444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24/06/2019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4527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24/06/2019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719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24/06/2019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84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24/06/2019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582057"/>
            <a:ext cx="1640793" cy="89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312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24/06/2019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98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24/06/2019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402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24/06/2019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26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24/06/2019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944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24/06/2019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4671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24/06/2019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571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8624-CB79-4230-A322-CDA707D7708C}" type="datetimeFigureOut">
              <a:rPr lang="en-GB" smtClean="0"/>
              <a:t>24/06/2019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1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88624-CB79-4230-A322-CDA707D7708C}" type="datetimeFigureOut">
              <a:rPr lang="en-GB" smtClean="0"/>
              <a:t>24/06/2019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10D0A-1B72-4BAC-9582-183EDE9951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79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inklink.com/" TargetMode="External"/><Relationship Id="rId2" Type="http://schemas.openxmlformats.org/officeDocument/2006/relationships/hyperlink" Target="http://www.padle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nti.com/" TargetMode="External"/><Relationship Id="rId5" Type="http://schemas.openxmlformats.org/officeDocument/2006/relationships/hyperlink" Target="http://www.mentimeter.com/" TargetMode="External"/><Relationship Id="rId4" Type="http://schemas.openxmlformats.org/officeDocument/2006/relationships/hyperlink" Target="https://screencast-o-matic.co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Apps for Learning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645542"/>
            <a:ext cx="5270740" cy="2864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28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551" y="1825625"/>
            <a:ext cx="8755811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Key apps: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rgbClr val="002060"/>
                </a:solidFill>
              </a:rPr>
              <a:t>Google – 		</a:t>
            </a:r>
            <a:r>
              <a:rPr lang="en-GB" dirty="0" smtClean="0">
                <a:solidFill>
                  <a:srgbClr val="FF0000"/>
                </a:solidFill>
              </a:rPr>
              <a:t>you should have a Google account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rgbClr val="002060"/>
                </a:solidFill>
              </a:rPr>
              <a:t>Google Drive – 	</a:t>
            </a:r>
            <a:r>
              <a:rPr lang="en-GB" dirty="0" smtClean="0">
                <a:solidFill>
                  <a:srgbClr val="FF0000"/>
                </a:solidFill>
              </a:rPr>
              <a:t>use to keep all your files in 1 place, 				available anywhere you can get the 				Internet – go to </a:t>
            </a:r>
            <a:r>
              <a:rPr lang="en-GB" sz="1900" dirty="0"/>
              <a:t>https://goo.gl/Q6b2aJ</a:t>
            </a:r>
            <a:endParaRPr lang="en-GB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rgbClr val="002060"/>
                </a:solidFill>
              </a:rPr>
              <a:t>Google Maps - 	</a:t>
            </a:r>
            <a:r>
              <a:rPr lang="en-GB" dirty="0" smtClean="0">
                <a:solidFill>
                  <a:srgbClr val="FF0000"/>
                </a:solidFill>
              </a:rPr>
              <a:t>Find places, clip maps, annotate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rgbClr val="002060"/>
                </a:solidFill>
              </a:rPr>
              <a:t>Youtube - 		</a:t>
            </a:r>
            <a:r>
              <a:rPr lang="en-GB" dirty="0" smtClean="0">
                <a:solidFill>
                  <a:srgbClr val="FF0000"/>
                </a:solidFill>
              </a:rPr>
              <a:t>Post recordings, activities, examples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451230" y="534838"/>
            <a:ext cx="3743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/>
              <a:t>NWRC March 2019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41517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541" y="1825625"/>
            <a:ext cx="879894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Key apps:</a:t>
            </a:r>
          </a:p>
          <a:p>
            <a:pPr>
              <a:lnSpc>
                <a:spcPct val="100000"/>
              </a:lnSpc>
            </a:pPr>
            <a:r>
              <a:rPr lang="en-GB" dirty="0" smtClean="0">
                <a:solidFill>
                  <a:srgbClr val="002060"/>
                </a:solidFill>
              </a:rPr>
              <a:t>Padlet			</a:t>
            </a:r>
            <a:r>
              <a:rPr lang="en-GB" dirty="0" smtClean="0">
                <a:solidFill>
                  <a:srgbClr val="FF0000"/>
                </a:solidFill>
              </a:rPr>
              <a:t>brainstorming, collating, sharing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rgbClr val="002060"/>
                </a:solidFill>
              </a:rPr>
              <a:t>Thinglink 			</a:t>
            </a:r>
            <a:r>
              <a:rPr lang="en-GB" dirty="0" smtClean="0">
                <a:solidFill>
                  <a:srgbClr val="FF0000"/>
                </a:solidFill>
              </a:rPr>
              <a:t>Annotated images, links to 					other digital resources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rgbClr val="002060"/>
                </a:solidFill>
              </a:rPr>
              <a:t>Screencastomatic	</a:t>
            </a:r>
            <a:r>
              <a:rPr lang="en-GB" dirty="0" smtClean="0">
                <a:solidFill>
                  <a:srgbClr val="FF0000"/>
                </a:solidFill>
              </a:rPr>
              <a:t>record screen activity, make video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rgbClr val="002060"/>
                </a:solidFill>
              </a:rPr>
              <a:t>Mentimeter		</a:t>
            </a:r>
            <a:r>
              <a:rPr lang="en-GB" dirty="0" smtClean="0">
                <a:solidFill>
                  <a:srgbClr val="FF0000"/>
                </a:solidFill>
              </a:rPr>
              <a:t>get feedback from students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451230" y="534838"/>
            <a:ext cx="3743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/>
              <a:t>NWRC March 2019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8707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25" y="1825625"/>
            <a:ext cx="873855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Web addresses: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rgbClr val="002060"/>
                </a:solidFill>
              </a:rPr>
              <a:t>Padlet			</a:t>
            </a:r>
            <a:r>
              <a:rPr lang="en-GB" dirty="0" smtClean="0">
                <a:solidFill>
                  <a:srgbClr val="FF0000"/>
                </a:solidFill>
                <a:hlinkClick r:id="rId2"/>
              </a:rPr>
              <a:t>www.padlet.com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rgbClr val="002060"/>
                </a:solidFill>
              </a:rPr>
              <a:t>Thinglink 			</a:t>
            </a:r>
            <a:r>
              <a:rPr lang="en-GB" dirty="0" smtClean="0">
                <a:solidFill>
                  <a:srgbClr val="002060"/>
                </a:solidFill>
                <a:hlinkClick r:id="rId3"/>
              </a:rPr>
              <a:t>www.thinklink.com</a:t>
            </a:r>
            <a:r>
              <a:rPr lang="en-GB" dirty="0" smtClean="0">
                <a:solidFill>
                  <a:srgbClr val="002060"/>
                </a:solidFill>
              </a:rPr>
              <a:t> 	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rgbClr val="002060"/>
                </a:solidFill>
              </a:rPr>
              <a:t>Screencastomatic	</a:t>
            </a:r>
            <a:r>
              <a:rPr lang="en-GB" dirty="0">
                <a:solidFill>
                  <a:srgbClr val="FF0000"/>
                </a:solidFill>
                <a:hlinkClick r:id="rId4"/>
              </a:rPr>
              <a:t>https://screencast-o-matic.com</a:t>
            </a:r>
            <a:r>
              <a:rPr lang="en-GB" dirty="0" smtClean="0">
                <a:solidFill>
                  <a:srgbClr val="FF0000"/>
                </a:solidFill>
                <a:hlinkClick r:id="rId4"/>
              </a:rPr>
              <a:t>/</a:t>
            </a:r>
            <a:endParaRPr lang="en-GB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rgbClr val="002060"/>
                </a:solidFill>
              </a:rPr>
              <a:t>Mentimeter		</a:t>
            </a:r>
            <a:r>
              <a:rPr lang="en-GB" dirty="0" smtClean="0">
                <a:solidFill>
                  <a:srgbClr val="FF0000"/>
                </a:solidFill>
                <a:hlinkClick r:id="rId5"/>
              </a:rPr>
              <a:t>www.mentimeter.com</a:t>
            </a:r>
            <a:r>
              <a:rPr lang="en-GB" dirty="0" smtClean="0">
                <a:solidFill>
                  <a:srgbClr val="FF0000"/>
                </a:solidFill>
              </a:rPr>
              <a:t> - teachers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dirty="0" smtClean="0">
                <a:solidFill>
                  <a:srgbClr val="002060"/>
                </a:solidFill>
              </a:rPr>
              <a:t>				</a:t>
            </a:r>
            <a:r>
              <a:rPr lang="en-GB" dirty="0" smtClean="0">
                <a:solidFill>
                  <a:srgbClr val="002060"/>
                </a:solidFill>
                <a:hlinkClick r:id="rId6"/>
              </a:rPr>
              <a:t>www.menti.com</a:t>
            </a:r>
            <a:r>
              <a:rPr lang="en-GB" dirty="0" smtClean="0">
                <a:solidFill>
                  <a:srgbClr val="002060"/>
                </a:solidFill>
              </a:rPr>
              <a:t> – </a:t>
            </a:r>
            <a:r>
              <a:rPr lang="en-GB" sz="2800" dirty="0">
                <a:solidFill>
                  <a:srgbClr val="FF0000"/>
                </a:solidFill>
              </a:rPr>
              <a:t>students	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451230" y="534838"/>
            <a:ext cx="3743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/>
              <a:t>NWRC March 2019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72002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Key apps:</a:t>
            </a:r>
          </a:p>
          <a:p>
            <a:pPr>
              <a:lnSpc>
                <a:spcPct val="100000"/>
              </a:lnSpc>
            </a:pPr>
            <a:r>
              <a:rPr lang="en-GB" dirty="0" smtClean="0">
                <a:solidFill>
                  <a:srgbClr val="002060"/>
                </a:solidFill>
              </a:rPr>
              <a:t>Padlet			</a:t>
            </a:r>
            <a:r>
              <a:rPr lang="en-GB" dirty="0" smtClean="0">
                <a:solidFill>
                  <a:srgbClr val="FF0000"/>
                </a:solidFill>
              </a:rPr>
              <a:t>brainstorming, collating, 					sharing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rgbClr val="002060"/>
                </a:solidFill>
              </a:rPr>
              <a:t>Thinglink 				</a:t>
            </a:r>
          </a:p>
          <a:p>
            <a:pPr>
              <a:lnSpc>
                <a:spcPct val="110000"/>
              </a:lnSpc>
            </a:pPr>
            <a:r>
              <a:rPr lang="en-GB" dirty="0" smtClean="0">
                <a:solidFill>
                  <a:srgbClr val="002060"/>
                </a:solidFill>
              </a:rPr>
              <a:t>Screencastomatic		</a:t>
            </a:r>
            <a:r>
              <a:rPr lang="en-GB" dirty="0" smtClean="0">
                <a:solidFill>
                  <a:srgbClr val="FF0000"/>
                </a:solidFill>
              </a:rPr>
              <a:t>record screen activity, make 				video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rgbClr val="002060"/>
                </a:solidFill>
              </a:rPr>
              <a:t>Mentimeter		</a:t>
            </a:r>
            <a:r>
              <a:rPr lang="en-GB" dirty="0" smtClean="0">
                <a:solidFill>
                  <a:srgbClr val="FF0000"/>
                </a:solidFill>
              </a:rPr>
              <a:t>get feedback from students</a:t>
            </a:r>
          </a:p>
          <a:p>
            <a:pPr>
              <a:lnSpc>
                <a:spcPct val="150000"/>
              </a:lnSpc>
            </a:pPr>
            <a:r>
              <a:rPr lang="en-GB" dirty="0">
                <a:solidFill>
                  <a:srgbClr val="002060"/>
                </a:solidFill>
              </a:rPr>
              <a:t>Youtube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451230" y="534838"/>
            <a:ext cx="3743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/>
              <a:t>NWRC March 2019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58579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Activity 1 – </a:t>
            </a:r>
            <a:r>
              <a:rPr lang="en-GB" dirty="0" smtClean="0">
                <a:solidFill>
                  <a:srgbClr val="002060"/>
                </a:solidFill>
              </a:rPr>
              <a:t>Padlet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Pick a colleague from another country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Create a Padlet that tells their story: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Photo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Recording of them introducing themselves and saying where they are from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Google Map of their school location and home location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Share the link to the Padlet with the person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51230" y="534838"/>
            <a:ext cx="3743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/>
              <a:t>NWRC March 2019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97523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Activity 2 – </a:t>
            </a:r>
            <a:r>
              <a:rPr lang="en-GB" dirty="0" smtClean="0">
                <a:solidFill>
                  <a:srgbClr val="002060"/>
                </a:solidFill>
              </a:rPr>
              <a:t>Thinglink, group work</a:t>
            </a:r>
          </a:p>
          <a:p>
            <a:pPr marL="0" indent="0"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rgbClr val="FF0000"/>
                </a:solidFill>
              </a:rPr>
              <a:t>Get a photo of the school group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rgbClr val="FF0000"/>
                </a:solidFill>
              </a:rPr>
              <a:t>Create a new Thinglink resource using this photo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rgbClr val="FF0000"/>
                </a:solidFill>
              </a:rPr>
              <a:t>Add school logo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rgbClr val="FF0000"/>
                </a:solidFill>
              </a:rPr>
              <a:t>Have a link from each person on the photo, to the Padlet telling the story about them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51230" y="534838"/>
            <a:ext cx="3743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/>
              <a:t>NWRC March 2019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03160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Activity 3 – </a:t>
            </a:r>
            <a:r>
              <a:rPr lang="en-GB" dirty="0" smtClean="0">
                <a:solidFill>
                  <a:srgbClr val="002060"/>
                </a:solidFill>
              </a:rPr>
              <a:t>Thinglink, group work</a:t>
            </a: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rgbClr val="FF0000"/>
                </a:solidFill>
              </a:rPr>
              <a:t>Add School story, created using Adobe Spark, to the Thinglink, linked from the school logo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51230" y="534838"/>
            <a:ext cx="3743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/>
              <a:t>NWRC March 2019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00643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5258" y="1133857"/>
            <a:ext cx="6561735" cy="3261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GB" sz="3600" dirty="0" smtClean="0"/>
              <a:t>When you have completed the </a:t>
            </a:r>
            <a:r>
              <a:rPr lang="en-GB" sz="3600" dirty="0" err="1" smtClean="0"/>
              <a:t>Padlet</a:t>
            </a:r>
            <a:r>
              <a:rPr lang="en-GB" sz="3600" dirty="0" smtClean="0"/>
              <a:t> email the link for it to the person who the </a:t>
            </a:r>
            <a:r>
              <a:rPr lang="en-GB" sz="3600" dirty="0" err="1" smtClean="0"/>
              <a:t>Padlet</a:t>
            </a:r>
            <a:r>
              <a:rPr lang="en-GB" sz="3600" dirty="0" smtClean="0"/>
              <a:t> is about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978176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</TotalTime>
  <Words>176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Peoples, Martin</dc:creator>
  <cp:lastModifiedBy>Peoples, Martin</cp:lastModifiedBy>
  <cp:revision>7</cp:revision>
  <cp:lastPrinted>2019-03-12T08:56:27Z</cp:lastPrinted>
  <dcterms:created xsi:type="dcterms:W3CDTF">2019-03-12T08:19:38Z</dcterms:created>
  <dcterms:modified xsi:type="dcterms:W3CDTF">2019-06-24T11:14:00Z</dcterms:modified>
</cp:coreProperties>
</file>