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  <p:sldMasterId id="2147484063" r:id="rId2"/>
    <p:sldMasterId id="2147484141" r:id="rId3"/>
    <p:sldMasterId id="2147484552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03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411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349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553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710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966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3031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4304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61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861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49927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539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955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641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5930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15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7895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43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17042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3704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158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73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4153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67043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789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1645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2859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2851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3805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8550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44423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3400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299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79141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2898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27891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7529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6467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35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5559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4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11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26644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20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67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057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72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D9C425-B5E1-4ED3-BAA8-0C08839AEAFE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860B4699-666E-4B1E-9C03-4CF87BE92C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723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33353"/>
            <a:ext cx="7772400" cy="1470025"/>
          </a:xfrm>
        </p:spPr>
        <p:txBody>
          <a:bodyPr>
            <a:normAutofit/>
          </a:bodyPr>
          <a:lstStyle/>
          <a:p>
            <a:r>
              <a:rPr lang="fr-FR" u="sng" dirty="0" err="1" smtClean="0">
                <a:solidFill>
                  <a:schemeClr val="bg1"/>
                </a:solidFill>
              </a:rPr>
              <a:t>History</a:t>
            </a:r>
            <a:r>
              <a:rPr lang="fr-FR" u="sng" dirty="0" smtClean="0">
                <a:solidFill>
                  <a:schemeClr val="bg1"/>
                </a:solidFill>
              </a:rPr>
              <a:t> of Martinique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560840" cy="40324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4382"/>
            <a:ext cx="7560840" cy="40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174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4119" y="702851"/>
            <a:ext cx="5486400" cy="1340756"/>
          </a:xfrm>
        </p:spPr>
        <p:txBody>
          <a:bodyPr/>
          <a:lstStyle/>
          <a:p>
            <a:r>
              <a:rPr lang="en-US" dirty="0" smtClean="0"/>
              <a:t>The first population of Martinique </a:t>
            </a:r>
            <a:r>
              <a:rPr lang="en-US" dirty="0" smtClean="0"/>
              <a:t>were </a:t>
            </a:r>
            <a:r>
              <a:rPr lang="en-US" dirty="0" smtClean="0"/>
              <a:t>the Amerindians, called “The </a:t>
            </a:r>
            <a:r>
              <a:rPr lang="en-US" dirty="0" err="1" smtClean="0"/>
              <a:t>Arawacks</a:t>
            </a:r>
            <a:r>
              <a:rPr lang="en-US" dirty="0" smtClean="0"/>
              <a:t> ". They were peace-loving people(that is they were farmers, hunters(fighters), </a:t>
            </a:r>
            <a:r>
              <a:rPr lang="en-US" dirty="0" err="1" smtClean="0"/>
              <a:t>ect</a:t>
            </a:r>
            <a:r>
              <a:rPr lang="en-US" dirty="0" smtClean="0"/>
              <a:t>).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6200"/>
            <a:ext cx="2376264" cy="40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3607"/>
            <a:ext cx="2594694" cy="412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2225" y="2996952"/>
            <a:ext cx="30478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POPULATION</a:t>
            </a:r>
            <a:endParaRPr lang="fr-FR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2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8"/>
            <a:ext cx="2555776" cy="460118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Then came the Carib Indians (coming from the Americas), who were warriors.</a:t>
            </a:r>
            <a:endParaRPr lang="fr-FR" sz="19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3838"/>
            <a:ext cx="6169611" cy="479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77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548680"/>
            <a:ext cx="6120680" cy="237626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Carib Indians exterminated the </a:t>
            </a:r>
            <a:r>
              <a:rPr lang="en-US" sz="2400" dirty="0" err="1" smtClean="0"/>
              <a:t>Arawacks</a:t>
            </a:r>
            <a:r>
              <a:rPr lang="en-US" sz="2400" dirty="0" smtClean="0"/>
              <a:t> men and kept the women and female children . That's why Martinique was called before " the island of the women ". And it was the reason why Christopher </a:t>
            </a:r>
            <a:r>
              <a:rPr lang="en-US" sz="2400" dirty="0" err="1" smtClean="0"/>
              <a:t>Colombus</a:t>
            </a:r>
            <a:r>
              <a:rPr lang="en-US" sz="2400" dirty="0" smtClean="0"/>
              <a:t> called it "the island of the flowers " (flowers symbolized the women).</a:t>
            </a:r>
            <a:endParaRPr lang="fr-F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79818"/>
            <a:ext cx="3793604" cy="28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824" y="2879818"/>
            <a:ext cx="3152954" cy="31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035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8"/>
            <a:ext cx="2400301" cy="46011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43808" y="764704"/>
            <a:ext cx="5832648" cy="136815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100" dirty="0" smtClean="0"/>
              <a:t>In 1635 the first Europeans settled down durably in Martinique and exterminated the Carib Indians, because these last ones did not want to work.</a:t>
            </a:r>
          </a:p>
          <a:p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817" y="1916832"/>
            <a:ext cx="5443615" cy="41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68102" y="2992596"/>
            <a:ext cx="4536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SETTLEMENT</a:t>
            </a:r>
            <a:endParaRPr lang="fr-F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36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1950" y="548680"/>
            <a:ext cx="5846513" cy="252028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Then a slave trade began that will last 400 years.</a:t>
            </a:r>
          </a:p>
          <a:p>
            <a:r>
              <a:rPr lang="en-US" sz="2200" dirty="0" smtClean="0"/>
              <a:t>During this period black people were under the authority of the colonists and their life expectancy was depending on them.</a:t>
            </a:r>
          </a:p>
          <a:p>
            <a:r>
              <a:rPr lang="en-US" sz="2200" dirty="0" smtClean="0"/>
              <a:t>Black people were cultivating,  serving the colonists and were only mistreated in return.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13481"/>
            <a:ext cx="6145967" cy="2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6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006" y="2132856"/>
            <a:ext cx="61926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0528" y="2276872"/>
            <a:ext cx="280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TRIANGULAR </a:t>
            </a:r>
          </a:p>
          <a:p>
            <a:pPr algn="ctr"/>
            <a:r>
              <a:rPr lang="fr-F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TRADE</a:t>
            </a:r>
            <a:endParaRPr lang="fr-F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71800" y="476672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This </a:t>
            </a:r>
            <a:r>
              <a:rPr lang="fr-FR" sz="2000" dirty="0" err="1" smtClean="0"/>
              <a:t>trade</a:t>
            </a:r>
            <a:r>
              <a:rPr lang="fr-FR" sz="2000" dirty="0" smtClean="0"/>
              <a:t> / business </a:t>
            </a:r>
            <a:r>
              <a:rPr lang="fr-FR" sz="2000" dirty="0" err="1" smtClean="0"/>
              <a:t>consisted</a:t>
            </a:r>
            <a:r>
              <a:rPr lang="fr-FR" sz="2000" dirty="0" smtClean="0"/>
              <a:t> for France to exchange </a:t>
            </a:r>
            <a:r>
              <a:rPr lang="fr-FR" sz="2000" dirty="0" err="1" smtClean="0"/>
              <a:t>weapons</a:t>
            </a:r>
            <a:r>
              <a:rPr lang="fr-FR" sz="2000" dirty="0" smtClean="0"/>
              <a:t> and </a:t>
            </a:r>
            <a:r>
              <a:rPr lang="fr-FR" sz="2000" dirty="0" err="1" smtClean="0"/>
              <a:t>jewels</a:t>
            </a:r>
            <a:r>
              <a:rPr lang="fr-FR" sz="2000" dirty="0" smtClean="0"/>
              <a:t> </a:t>
            </a:r>
            <a:r>
              <a:rPr lang="fr-FR" sz="2000" dirty="0" err="1" smtClean="0"/>
              <a:t>against</a:t>
            </a:r>
            <a:r>
              <a:rPr lang="fr-FR" sz="2000" dirty="0" smtClean="0"/>
              <a:t> </a:t>
            </a:r>
            <a:r>
              <a:rPr lang="fr-FR" sz="2000" dirty="0" err="1" smtClean="0"/>
              <a:t>African</a:t>
            </a:r>
            <a:r>
              <a:rPr lang="fr-FR" sz="2000" dirty="0" smtClean="0"/>
              <a:t>  people. </a:t>
            </a:r>
            <a:r>
              <a:rPr lang="fr-FR" sz="2000" dirty="0" err="1" smtClean="0"/>
              <a:t>Those</a:t>
            </a:r>
            <a:r>
              <a:rPr lang="fr-FR" sz="2000" dirty="0" smtClean="0"/>
              <a:t> </a:t>
            </a:r>
            <a:r>
              <a:rPr lang="fr-FR" sz="2000" dirty="0" err="1" smtClean="0"/>
              <a:t>African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sent to the </a:t>
            </a:r>
            <a:r>
              <a:rPr lang="fr-FR" sz="2000" dirty="0" err="1" smtClean="0"/>
              <a:t>Caribbean</a:t>
            </a:r>
            <a:r>
              <a:rPr lang="fr-FR" sz="2000" dirty="0" smtClean="0"/>
              <a:t> and </a:t>
            </a:r>
            <a:r>
              <a:rPr lang="fr-FR" sz="2000" dirty="0" err="1" smtClean="0"/>
              <a:t>worked</a:t>
            </a:r>
            <a:r>
              <a:rPr lang="fr-FR" sz="2000" dirty="0" smtClean="0"/>
              <a:t> as slaves.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produced</a:t>
            </a:r>
            <a:r>
              <a:rPr lang="fr-FR" sz="2000" dirty="0" smtClean="0"/>
              <a:t> </a:t>
            </a:r>
            <a:r>
              <a:rPr lang="fr-FR" sz="2000" dirty="0" err="1" smtClean="0"/>
              <a:t>sugar</a:t>
            </a:r>
            <a:r>
              <a:rPr lang="fr-FR" sz="2000" dirty="0" smtClean="0"/>
              <a:t> cane, </a:t>
            </a:r>
            <a:r>
              <a:rPr lang="fr-FR" sz="2000" dirty="0" err="1" smtClean="0"/>
              <a:t>cocoa</a:t>
            </a:r>
            <a:r>
              <a:rPr lang="fr-FR" sz="2000" dirty="0" smtClean="0"/>
              <a:t>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sent back to France.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5278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764704"/>
            <a:ext cx="6192688" cy="2016224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some</a:t>
            </a:r>
            <a:r>
              <a:rPr lang="fr-FR" dirty="0" smtClean="0"/>
              <a:t> black </a:t>
            </a:r>
            <a:r>
              <a:rPr lang="fr-FR" dirty="0" err="1" smtClean="0"/>
              <a:t>revolted</a:t>
            </a:r>
            <a:r>
              <a:rPr lang="fr-FR" dirty="0" smtClean="0"/>
              <a:t> as:</a:t>
            </a:r>
            <a:endParaRPr lang="fr-FR" dirty="0"/>
          </a:p>
          <a:p>
            <a:r>
              <a:rPr lang="fr-FR" dirty="0" err="1" smtClean="0"/>
              <a:t>Lumina</a:t>
            </a:r>
            <a:r>
              <a:rPr lang="fr-FR" dirty="0" smtClean="0"/>
              <a:t> Sophie (1848-1879): </a:t>
            </a:r>
            <a:r>
              <a:rPr lang="en-US" dirty="0" smtClean="0"/>
              <a:t>she rebelled </a:t>
            </a:r>
            <a:r>
              <a:rPr lang="en-US" dirty="0"/>
              <a:t>against the segregation and the racism persisting in Martinique after the abolition of slavery</a:t>
            </a:r>
            <a:r>
              <a:rPr lang="en-US" dirty="0" smtClean="0"/>
              <a:t>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348880"/>
            <a:ext cx="4104456" cy="36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068960"/>
            <a:ext cx="1876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REVOLTS</a:t>
            </a:r>
            <a:endParaRPr lang="fr-F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74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836712"/>
            <a:ext cx="5486400" cy="180110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The </a:t>
            </a:r>
            <a:r>
              <a:rPr lang="fr-FR" dirty="0" err="1" smtClean="0"/>
              <a:t>affair</a:t>
            </a:r>
            <a:r>
              <a:rPr lang="fr-FR" dirty="0"/>
              <a:t>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Handle</a:t>
            </a:r>
            <a:r>
              <a:rPr lang="fr-FR" dirty="0" smtClean="0"/>
              <a:t> </a:t>
            </a:r>
            <a:r>
              <a:rPr lang="fr-FR" dirty="0" err="1"/>
              <a:t>Between</a:t>
            </a:r>
            <a:r>
              <a:rPr lang="fr-FR" dirty="0"/>
              <a:t> 1831 and </a:t>
            </a:r>
            <a:r>
              <a:rPr lang="fr-FR" dirty="0" smtClean="0"/>
              <a:t>1833: </a:t>
            </a:r>
            <a:r>
              <a:rPr lang="en-US" dirty="0"/>
              <a:t>Evolution of the men(people) of free </a:t>
            </a:r>
            <a:r>
              <a:rPr lang="en-US" dirty="0" smtClean="0"/>
              <a:t>colors</a:t>
            </a:r>
          </a:p>
          <a:p>
            <a:r>
              <a:rPr lang="en-US" dirty="0"/>
              <a:t>The </a:t>
            </a:r>
            <a:r>
              <a:rPr lang="en-US" dirty="0" smtClean="0"/>
              <a:t>affair </a:t>
            </a:r>
            <a:r>
              <a:rPr lang="en-US" dirty="0" err="1"/>
              <a:t>Romain</a:t>
            </a:r>
            <a:r>
              <a:rPr lang="en-US" dirty="0"/>
              <a:t> between May 20th and </a:t>
            </a:r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endParaRPr lang="en-US" dirty="0"/>
          </a:p>
          <a:p>
            <a:r>
              <a:rPr lang="en-US" dirty="0" smtClean="0"/>
              <a:t>And finally</a:t>
            </a:r>
            <a:r>
              <a:rPr lang="en-US" dirty="0"/>
              <a:t>, The decree </a:t>
            </a:r>
            <a:r>
              <a:rPr lang="en-US" dirty="0" smtClean="0"/>
              <a:t>of  </a:t>
            </a:r>
            <a:r>
              <a:rPr lang="en-US" dirty="0" err="1" smtClean="0"/>
              <a:t>Vicor</a:t>
            </a:r>
            <a:r>
              <a:rPr lang="en-US" dirty="0" smtClean="0"/>
              <a:t> </a:t>
            </a:r>
            <a:r>
              <a:rPr lang="en-US" dirty="0" err="1" smtClean="0"/>
              <a:t>Schoelcher</a:t>
            </a:r>
            <a:r>
              <a:rPr lang="en-US" dirty="0" smtClean="0"/>
              <a:t> which ende</a:t>
            </a:r>
            <a:r>
              <a:rPr lang="en-US" dirty="0" smtClean="0"/>
              <a:t>d slavery on May, 22</a:t>
            </a:r>
            <a:r>
              <a:rPr lang="en-US" baseline="30000" dirty="0" smtClean="0"/>
              <a:t>nd</a:t>
            </a:r>
            <a:r>
              <a:rPr lang="en-US" dirty="0" smtClean="0"/>
              <a:t>  1848. </a:t>
            </a:r>
          </a:p>
          <a:p>
            <a:r>
              <a:rPr lang="en-US" dirty="0" smtClean="0"/>
              <a:t>May 22</a:t>
            </a:r>
            <a:r>
              <a:rPr lang="en-US" baseline="30000" dirty="0" smtClean="0"/>
              <a:t>nd</a:t>
            </a:r>
            <a:r>
              <a:rPr lang="en-US" dirty="0" smtClean="0"/>
              <a:t> is </a:t>
            </a:r>
            <a:r>
              <a:rPr lang="en-US" dirty="0" smtClean="0"/>
              <a:t>a national holiday for us.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60019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114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123356"/>
            <a:ext cx="5486400" cy="2094083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fr-FR" dirty="0" smtClean="0"/>
              <a:t> In 1946 Martinique </a:t>
            </a:r>
            <a:r>
              <a:rPr lang="fr-FR" dirty="0" err="1" smtClean="0"/>
              <a:t>stopped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a </a:t>
            </a:r>
            <a:r>
              <a:rPr lang="fr-FR" dirty="0" err="1" smtClean="0"/>
              <a:t>colony</a:t>
            </a:r>
            <a:r>
              <a:rPr lang="fr-FR" dirty="0" smtClean="0"/>
              <a:t> and </a:t>
            </a:r>
            <a:r>
              <a:rPr lang="fr-FR" dirty="0" err="1" smtClean="0"/>
              <a:t>became</a:t>
            </a:r>
            <a:r>
              <a:rPr lang="fr-FR" dirty="0" smtClean="0"/>
              <a:t> a French </a:t>
            </a:r>
            <a:r>
              <a:rPr lang="fr-FR" dirty="0" err="1" smtClean="0"/>
              <a:t>department</a:t>
            </a:r>
            <a:r>
              <a:rPr lang="fr-FR" dirty="0" smtClean="0"/>
              <a:t> 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as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department</a:t>
            </a:r>
            <a:r>
              <a:rPr lang="fr-FR" dirty="0" smtClean="0"/>
              <a:t> on the French </a:t>
            </a:r>
            <a:r>
              <a:rPr lang="fr-FR" dirty="0" err="1" smtClean="0"/>
              <a:t>territory</a:t>
            </a:r>
            <a:r>
              <a:rPr lang="fr-FR" dirty="0" smtClean="0"/>
              <a:t>: la Loire, la Moselle, la Bretagne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So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also</a:t>
            </a:r>
            <a:r>
              <a:rPr lang="fr-FR" dirty="0" smtClean="0"/>
              <a:t> part of the </a:t>
            </a:r>
            <a:r>
              <a:rPr lang="fr-FR" dirty="0" err="1" smtClean="0"/>
              <a:t>European</a:t>
            </a:r>
            <a:r>
              <a:rPr lang="fr-FR" dirty="0" smtClean="0"/>
              <a:t> Union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-482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DEPARTEMENTALIZATION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oversea</a:t>
            </a:r>
            <a:r>
              <a:rPr lang="fr-FR" dirty="0" smtClean="0"/>
              <a:t> </a:t>
            </a:r>
            <a:r>
              <a:rPr lang="fr-FR" dirty="0" err="1" smtClean="0"/>
              <a:t>department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territory</a:t>
            </a:r>
            <a:r>
              <a:rPr lang="fr-FR" dirty="0" smtClean="0"/>
              <a:t> of the </a:t>
            </a:r>
            <a:r>
              <a:rPr lang="fr-FR" dirty="0" err="1" smtClean="0"/>
              <a:t>European</a:t>
            </a:r>
            <a:r>
              <a:rPr lang="fr-FR" dirty="0" smtClean="0"/>
              <a:t> Unions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357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94" y="1844824"/>
            <a:ext cx="2383074" cy="2376264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Martinique has </a:t>
            </a:r>
            <a:r>
              <a:rPr lang="fr-FR" sz="2000" dirty="0" err="1" smtClean="0">
                <a:solidFill>
                  <a:schemeClr val="bg1"/>
                </a:solidFill>
              </a:rPr>
              <a:t>several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regional</a:t>
            </a:r>
            <a:r>
              <a:rPr lang="fr-FR" sz="2000" dirty="0" smtClean="0">
                <a:solidFill>
                  <a:schemeClr val="bg1"/>
                </a:solidFill>
              </a:rPr>
              <a:t> flags, but </a:t>
            </a:r>
            <a:r>
              <a:rPr lang="fr-FR" sz="2000" dirty="0" err="1" smtClean="0">
                <a:solidFill>
                  <a:schemeClr val="bg1"/>
                </a:solidFill>
              </a:rPr>
              <a:t>only</a:t>
            </a:r>
            <a:r>
              <a:rPr lang="fr-FR" sz="2000" dirty="0" smtClean="0">
                <a:solidFill>
                  <a:schemeClr val="bg1"/>
                </a:solidFill>
              </a:rPr>
              <a:t> the french national flag has official </a:t>
            </a:r>
            <a:r>
              <a:rPr lang="fr-FR" sz="2000" dirty="0" err="1" smtClean="0">
                <a:solidFill>
                  <a:schemeClr val="bg1"/>
                </a:solidFill>
              </a:rPr>
              <a:t>status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9600" dirty="0" smtClean="0"/>
              <a:t>        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767" y="3587711"/>
            <a:ext cx="3616119" cy="23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873" y="848550"/>
            <a:ext cx="3713868" cy="24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0376" y="2967335"/>
            <a:ext cx="156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783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2321424" cy="72008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u="sng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SUMMARY</a:t>
            </a:r>
            <a:endParaRPr lang="fr-FR" sz="3600" b="1" u="sng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LOCATION</a:t>
            </a:r>
            <a:endParaRPr lang="fr-FR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AND FORMATION</a:t>
            </a:r>
          </a:p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</a:p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</a:t>
            </a:r>
          </a:p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REVOLTS</a:t>
            </a:r>
          </a:p>
          <a:p>
            <a:r>
              <a:rPr lang="fr-F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DEPARTEMENTALIZATION</a:t>
            </a:r>
            <a:endParaRPr lang="fr-FR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123838"/>
            <a:ext cx="2808312" cy="4601183"/>
          </a:xfrm>
        </p:spPr>
        <p:txBody>
          <a:bodyPr>
            <a:normAutofit/>
          </a:bodyPr>
          <a:lstStyle/>
          <a:p>
            <a:r>
              <a:rPr lang="fr-FR" sz="25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GEOGRAPHICAL LOCATION</a:t>
            </a:r>
            <a:endParaRPr lang="fr-FR" sz="25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962" y="363718"/>
            <a:ext cx="5486400" cy="152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Martinique is a part of the West Indian archipelago which consists of </a:t>
            </a:r>
            <a:r>
              <a:rPr lang="en-US" sz="2400" dirty="0" smtClean="0"/>
              <a:t>G</a:t>
            </a:r>
            <a:r>
              <a:rPr lang="en-US" sz="2400" dirty="0" smtClean="0"/>
              <a:t>reater </a:t>
            </a:r>
            <a:r>
              <a:rPr lang="en-US" sz="2400" dirty="0" smtClean="0"/>
              <a:t>and Lesser Antilles. We say that Martinique is </a:t>
            </a:r>
            <a:r>
              <a:rPr lang="en-US" sz="2400" dirty="0" smtClean="0"/>
              <a:t> well located </a:t>
            </a:r>
            <a:r>
              <a:rPr lang="en-US" sz="2400" dirty="0" smtClean="0"/>
              <a:t>in the West Indian Bow, because it is </a:t>
            </a:r>
            <a:r>
              <a:rPr lang="en-US" sz="2400" dirty="0" smtClean="0"/>
              <a:t> </a:t>
            </a:r>
            <a:r>
              <a:rPr lang="en-US" sz="2400" dirty="0" smtClean="0"/>
              <a:t>in the center.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3936" y="2132856"/>
            <a:ext cx="5832648" cy="390342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028384" y="4509120"/>
            <a:ext cx="144016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717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764704"/>
            <a:ext cx="5486400" cy="864096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Martinique is a volcanic island, it surfaced because of a submarine volcanic eruption.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6329591" cy="185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-251624" y="2885820"/>
            <a:ext cx="3087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ORIGINS AND FORMATION</a:t>
            </a:r>
            <a:endParaRPr lang="fr-F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7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It subsided at the level of the Caribbean Sea. So formed the North (of the </a:t>
            </a:r>
            <a:r>
              <a:rPr lang="en-US" sz="2200" dirty="0" err="1"/>
              <a:t>Prêcheur</a:t>
            </a:r>
            <a:r>
              <a:rPr lang="en-US" sz="2200" dirty="0"/>
              <a:t> in the </a:t>
            </a:r>
            <a:r>
              <a:rPr lang="en-US" sz="2200" dirty="0" err="1"/>
              <a:t>Gros-Morne</a:t>
            </a:r>
            <a:r>
              <a:rPr lang="en-US" sz="2200" dirty="0"/>
              <a:t>), the center (</a:t>
            </a:r>
            <a:r>
              <a:rPr lang="en-US" sz="2200" dirty="0" err="1"/>
              <a:t>Lamentin</a:t>
            </a:r>
            <a:r>
              <a:rPr lang="en-US" sz="2200" dirty="0"/>
              <a:t>, Fort-de-France and Robert) and the South (of </a:t>
            </a:r>
            <a:r>
              <a:rPr lang="en-US" sz="2200" dirty="0" err="1"/>
              <a:t>Rivière-Salée</a:t>
            </a:r>
            <a:r>
              <a:rPr lang="en-US" sz="2200" dirty="0"/>
              <a:t> to saint-Anne).</a:t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26913"/>
            <a:ext cx="6203506" cy="44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6020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2304256" cy="49685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Here is a classification of the mountains of Martinique, from  the oldest to the youngest.</a:t>
            </a:r>
          </a:p>
          <a:p>
            <a:r>
              <a:rPr lang="en-US" dirty="0">
                <a:solidFill>
                  <a:schemeClr val="bg1"/>
                </a:solidFill>
              </a:rPr>
              <a:t>The old </a:t>
            </a:r>
            <a:r>
              <a:rPr lang="en-US" u="sng" dirty="0">
                <a:solidFill>
                  <a:schemeClr val="bg1"/>
                </a:solidFill>
              </a:rPr>
              <a:t>Mount </a:t>
            </a:r>
            <a:r>
              <a:rPr lang="en-US" u="sng" dirty="0" err="1">
                <a:solidFill>
                  <a:schemeClr val="bg1"/>
                </a:solidFill>
              </a:rPr>
              <a:t>Pelée</a:t>
            </a:r>
            <a:r>
              <a:rPr lang="en-US" dirty="0">
                <a:solidFill>
                  <a:schemeClr val="bg1"/>
                </a:solidFill>
              </a:rPr>
              <a:t> of 392 000 000 million years and measures 4583 meters.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615668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72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u="sng" dirty="0" smtClean="0"/>
              <a:t>Mountain of </a:t>
            </a:r>
            <a:r>
              <a:rPr lang="en-US" sz="1900" u="sng" dirty="0" err="1" smtClean="0"/>
              <a:t>Vauclin</a:t>
            </a:r>
            <a:r>
              <a:rPr lang="en-US" sz="1900" u="sng" dirty="0" smtClean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9 000 000 of years</a:t>
            </a:r>
            <a:endParaRPr lang="fr-FR" sz="19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99792" y="1480213"/>
            <a:ext cx="60486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505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u="sng" dirty="0" smtClean="0"/>
              <a:t>Pitons of </a:t>
            </a:r>
            <a:r>
              <a:rPr lang="en-US" sz="1900" u="sng" dirty="0" err="1" smtClean="0"/>
              <a:t>Carbet</a:t>
            </a:r>
            <a:r>
              <a:rPr lang="en-US" sz="1900" u="sng" dirty="0" smtClean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16 000 000 of years</a:t>
            </a:r>
            <a:endParaRPr lang="fr-FR" sz="1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8225"/>
            <a:ext cx="6176544" cy="46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24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And finally </a:t>
            </a:r>
            <a:r>
              <a:rPr lang="en-US" sz="1900" u="sng" dirty="0" smtClean="0"/>
              <a:t>the Rock of the Diamond</a:t>
            </a:r>
            <a:br>
              <a:rPr lang="en-US" sz="1900" u="sng" dirty="0" smtClean="0"/>
            </a:br>
            <a:r>
              <a:rPr lang="en-US" sz="1900" u="sng" dirty="0" smtClean="0"/>
              <a:t> </a:t>
            </a:r>
            <a:r>
              <a:rPr lang="en-US" sz="1900" dirty="0"/>
              <a:t>3</a:t>
            </a:r>
            <a:r>
              <a:rPr lang="en-US" sz="1900" dirty="0" smtClean="0"/>
              <a:t> 000 000 of years</a:t>
            </a:r>
            <a:endParaRPr lang="fr-FR" sz="19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1950" y="1595437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03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1612</TotalTime>
  <Words>517</Words>
  <Application>Microsoft Office PowerPoint</Application>
  <PresentationFormat>Affichage à l'écran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HDOfficeLightV0</vt:lpstr>
      <vt:lpstr>1_HDOfficeLightV0</vt:lpstr>
      <vt:lpstr>2_HDOfficeLightV0</vt:lpstr>
      <vt:lpstr>Cadre</vt:lpstr>
      <vt:lpstr>History of Martinique</vt:lpstr>
      <vt:lpstr> SUMMARY</vt:lpstr>
      <vt:lpstr>GEOGRAPHICAL LOCATION</vt:lpstr>
      <vt:lpstr>Diapositive 4</vt:lpstr>
      <vt:lpstr>It subsided at the level of the Caribbean Sea. So formed the North (of the Prêcheur in the Gros-Morne), the center (Lamentin, Fort-de-France and Robert) and the South (of Rivière-Salée to saint-Anne).  </vt:lpstr>
      <vt:lpstr>Diapositive 6</vt:lpstr>
      <vt:lpstr>Mountain of Vauclin  9 000 000 of years</vt:lpstr>
      <vt:lpstr>Pitons of Carbet  16 000 000 of years</vt:lpstr>
      <vt:lpstr>And finally the Rock of the Diamond  3 000 000 of years</vt:lpstr>
      <vt:lpstr>Diapositive 10</vt:lpstr>
      <vt:lpstr>Then came the Carib Indians (coming from the Americas), who were warriors.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French oversea department    Special territory of the European Unions</vt:lpstr>
      <vt:lpstr>Martinique has several regional flags, but only the french national flag has official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Sabrina Sinephro</cp:lastModifiedBy>
  <cp:revision>58</cp:revision>
  <dcterms:created xsi:type="dcterms:W3CDTF">2018-10-20T20:57:06Z</dcterms:created>
  <dcterms:modified xsi:type="dcterms:W3CDTF">2018-11-03T16:02:20Z</dcterms:modified>
</cp:coreProperties>
</file>