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19.png"/><Relationship Id="rId5" Type="http://schemas.openxmlformats.org/officeDocument/2006/relationships/audio" Target="../media/media10.m4a"/><Relationship Id="rId6" Type="http://schemas.microsoft.com/office/2007/relationships/media" Target="../media/media10.m4a"/><Relationship Id="rId7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audio" Target="../media/media2.m4a"/><Relationship Id="rId5" Type="http://schemas.microsoft.com/office/2007/relationships/media" Target="../media/media2.m4a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audio" Target="../media/media3.m4a"/><Relationship Id="rId5" Type="http://schemas.microsoft.com/office/2007/relationships/media" Target="../media/media3.m4a"/><Relationship Id="rId6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audio" Target="../media/media4.m4a"/><Relationship Id="rId7" Type="http://schemas.microsoft.com/office/2007/relationships/media" Target="../media/media4.m4a"/><Relationship Id="rId8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audio" Target="../media/media5.m4a"/><Relationship Id="rId5" Type="http://schemas.microsoft.com/office/2007/relationships/media" Target="../media/media5.m4a"/><Relationship Id="rId6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audio" Target="../media/media6.m4a"/><Relationship Id="rId7" Type="http://schemas.microsoft.com/office/2007/relationships/media" Target="../media/media6.m4a"/><Relationship Id="rId8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audio" Target="../media/media7.m4a"/><Relationship Id="rId7" Type="http://schemas.microsoft.com/office/2007/relationships/media" Target="../media/media7.m4a"/><Relationship Id="rId8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audio" Target="../media/media8.m4a"/><Relationship Id="rId6" Type="http://schemas.microsoft.com/office/2007/relationships/media" Target="../media/media8.m4a"/><Relationship Id="rId7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sing Cardboard"/>
          <p:cNvSpPr txBox="1"/>
          <p:nvPr>
            <p:ph type="ctrTitle"/>
          </p:nvPr>
        </p:nvSpPr>
        <p:spPr>
          <a:xfrm>
            <a:off x="1270000" y="2616200"/>
            <a:ext cx="10464801" cy="1354152"/>
          </a:xfrm>
          <a:prstGeom prst="rect">
            <a:avLst/>
          </a:prstGeom>
        </p:spPr>
        <p:txBody>
          <a:bodyPr/>
          <a:lstStyle/>
          <a:p>
            <a:pPr/>
            <a:r>
              <a:t>Using Cardboard </a:t>
            </a:r>
          </a:p>
        </p:txBody>
      </p:sp>
      <p:sp>
        <p:nvSpPr>
          <p:cNvPr id="120" name="GOAL Erasmus+"/>
          <p:cNvSpPr txBox="1"/>
          <p:nvPr>
            <p:ph type="subTitle" sz="quarter" idx="1"/>
          </p:nvPr>
        </p:nvSpPr>
        <p:spPr>
          <a:xfrm>
            <a:off x="1270000" y="4879984"/>
            <a:ext cx="10464800" cy="902782"/>
          </a:xfrm>
          <a:prstGeom prst="rect">
            <a:avLst/>
          </a:prstGeom>
        </p:spPr>
        <p:txBody>
          <a:bodyPr/>
          <a:lstStyle/>
          <a:p>
            <a:pPr/>
            <a:r>
              <a:t>GOAL Erasmus+</a:t>
            </a:r>
          </a:p>
        </p:txBody>
      </p:sp>
      <p:pic>
        <p:nvPicPr>
          <p:cNvPr id="121" name="9CD5E067-F936-4215-A4FC-8B8D8D4A3D2E-L0-001.jpeg" descr="9CD5E067-F936-4215-A4FC-8B8D8D4A3D2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442" y="7795876"/>
            <a:ext cx="3446663" cy="736522"/>
          </a:xfrm>
          <a:prstGeom prst="rect">
            <a:avLst/>
          </a:prstGeom>
          <a:ln w="88900">
            <a:miter lim="400000"/>
          </a:ln>
        </p:spPr>
      </p:pic>
      <p:pic>
        <p:nvPicPr>
          <p:cNvPr id="122" name="21EC9D6C-D6D0-4EB2-AE56-EA70C6B5D908-L0-001.jpeg" descr="21EC9D6C-D6D0-4EB2-AE56-EA70C6B5D90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0744" y="7757736"/>
            <a:ext cx="1536701" cy="8128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23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8333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anx 4 watching."/>
          <p:cNvSpPr txBox="1"/>
          <p:nvPr>
            <p:ph type="ctrTitle"/>
          </p:nvPr>
        </p:nvSpPr>
        <p:spPr>
          <a:xfrm>
            <a:off x="1270000" y="1826597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Thanx 4 watching.</a:t>
            </a:r>
          </a:p>
        </p:txBody>
      </p:sp>
      <p:sp>
        <p:nvSpPr>
          <p:cNvPr id="173" name="Slovak Goal Team."/>
          <p:cNvSpPr txBox="1"/>
          <p:nvPr>
            <p:ph type="subTitle" sz="quarter" idx="1"/>
          </p:nvPr>
        </p:nvSpPr>
        <p:spPr>
          <a:xfrm>
            <a:off x="1270000" y="4582256"/>
            <a:ext cx="10464801" cy="1663701"/>
          </a:xfrm>
          <a:prstGeom prst="rect">
            <a:avLst/>
          </a:prstGeom>
        </p:spPr>
        <p:txBody>
          <a:bodyPr/>
          <a:lstStyle/>
          <a:p>
            <a:pPr/>
            <a:r>
              <a:t>Slovak Goal Team.</a:t>
            </a:r>
          </a:p>
        </p:txBody>
      </p:sp>
      <p:pic>
        <p:nvPicPr>
          <p:cNvPr id="174" name="9CD5E067-F936-4215-A4FC-8B8D8D4A3D2E-L0-001.jpeg" descr="9CD5E067-F936-4215-A4FC-8B8D8D4A3D2E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144889" y="7154266"/>
            <a:ext cx="2715109" cy="580195"/>
          </a:xfrm>
          <a:prstGeom prst="rect">
            <a:avLst/>
          </a:prstGeom>
          <a:ln w="88900">
            <a:miter lim="400000"/>
          </a:ln>
        </p:spPr>
      </p:pic>
      <p:grpSp>
        <p:nvGrpSpPr>
          <p:cNvPr id="177" name="21EC9D6C-D6D0-4EB2-AE56-EA70C6B5D908-L0-001.jpeg"/>
          <p:cNvGrpSpPr/>
          <p:nvPr/>
        </p:nvGrpSpPr>
        <p:grpSpPr>
          <a:xfrm>
            <a:off x="5518149" y="694772"/>
            <a:ext cx="1968501" cy="1667031"/>
            <a:chOff x="0" y="0"/>
            <a:chExt cx="1968500" cy="1667029"/>
          </a:xfrm>
        </p:grpSpPr>
        <p:pic>
          <p:nvPicPr>
            <p:cNvPr id="176" name="21EC9D6C-D6D0-4EB2-AE56-EA70C6B5D908-L0-001.jpeg" descr="21EC9D6C-D6D0-4EB2-AE56-EA70C6B5D908-L0-001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899" y="638329"/>
              <a:ext cx="1536701" cy="8128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21EC9D6C-D6D0-4EB2-AE56-EA70C6B5D908-L0-001.jpeg" descr="21EC9D6C-D6D0-4EB2-AE56-EA70C6B5D908-L0-001.jpe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968500" cy="1667030"/>
            </a:xfrm>
            <a:prstGeom prst="rect">
              <a:avLst/>
            </a:prstGeom>
            <a:effectLst/>
          </p:spPr>
        </p:pic>
      </p:grpSp>
      <p:pic>
        <p:nvPicPr>
          <p:cNvPr id="178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333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tep 1: find an ap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1: find an app</a:t>
            </a:r>
          </a:p>
        </p:txBody>
      </p:sp>
      <p:sp>
        <p:nvSpPr>
          <p:cNvPr id="126" name="on Play Stor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on Play Store</a:t>
            </a:r>
          </a:p>
          <a:p>
            <a:pPr>
              <a:buBlip>
                <a:blip r:embed="rId2"/>
              </a:buBlip>
            </a:pPr>
            <a:r>
              <a:t>on App Store</a:t>
            </a:r>
          </a:p>
          <a:p>
            <a:pPr>
              <a:buBlip>
                <a:blip r:embed="rId2"/>
              </a:buBlip>
            </a:pPr>
            <a:r>
              <a:t>install it</a:t>
            </a:r>
          </a:p>
        </p:txBody>
      </p:sp>
      <p:pic>
        <p:nvPicPr>
          <p:cNvPr id="127" name="124B96D7-3330-4C4B-9D93-3A43BA36DE60-L0-001.jpeg" descr="124B96D7-3330-4C4B-9D93-3A43BA36DE60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4203" y="3514353"/>
            <a:ext cx="7012791" cy="5087094"/>
          </a:xfrm>
          <a:prstGeom prst="rect">
            <a:avLst/>
          </a:prstGeom>
        </p:spPr>
      </p:pic>
      <p:pic>
        <p:nvPicPr>
          <p:cNvPr id="128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8333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tep 2: buy Cardboard"/>
          <p:cNvSpPr txBox="1"/>
          <p:nvPr>
            <p:ph type="title"/>
          </p:nvPr>
        </p:nvSpPr>
        <p:spPr>
          <a:xfrm>
            <a:off x="533210" y="203199"/>
            <a:ext cx="11938380" cy="2540001"/>
          </a:xfrm>
          <a:prstGeom prst="rect">
            <a:avLst/>
          </a:prstGeom>
        </p:spPr>
        <p:txBody>
          <a:bodyPr/>
          <a:lstStyle/>
          <a:p>
            <a:pPr/>
            <a:r>
              <a:t>Step 2: buy Cardboard</a:t>
            </a:r>
          </a:p>
        </p:txBody>
      </p:sp>
      <p:sp>
        <p:nvSpPr>
          <p:cNvPr id="131" name="from Google…"/>
          <p:cNvSpPr txBox="1"/>
          <p:nvPr>
            <p:ph type="body" sz="quarter" idx="1"/>
          </p:nvPr>
        </p:nvSpPr>
        <p:spPr>
          <a:xfrm>
            <a:off x="1270000" y="2946400"/>
            <a:ext cx="3630077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from Google</a:t>
            </a:r>
          </a:p>
          <a:p>
            <a:pPr>
              <a:buBlip>
                <a:blip r:embed="rId2"/>
              </a:buBlip>
            </a:pPr>
            <a:r>
              <a:t>or any VR glasses</a:t>
            </a:r>
          </a:p>
        </p:txBody>
      </p:sp>
      <p:pic>
        <p:nvPicPr>
          <p:cNvPr id="132" name="CE38D232-F4B3-472C-8C44-25A19E0529C2-L0-001.jpeg" descr="CE38D232-F4B3-472C-8C44-25A19E0529C2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9369" y="3829186"/>
            <a:ext cx="7306905" cy="4457428"/>
          </a:xfrm>
          <a:prstGeom prst="rect">
            <a:avLst/>
          </a:prstGeom>
        </p:spPr>
      </p:pic>
      <p:pic>
        <p:nvPicPr>
          <p:cNvPr id="133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335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tep 3: built it"/>
          <p:cNvSpPr txBox="1"/>
          <p:nvPr>
            <p:ph type="title" idx="4294967295"/>
          </p:nvPr>
        </p:nvSpPr>
        <p:spPr>
          <a:xfrm>
            <a:off x="1269999" y="-68428"/>
            <a:ext cx="10464801" cy="1534979"/>
          </a:xfrm>
          <a:prstGeom prst="rect">
            <a:avLst/>
          </a:prstGeom>
        </p:spPr>
        <p:txBody>
          <a:bodyPr/>
          <a:lstStyle/>
          <a:p>
            <a:pPr/>
            <a:r>
              <a:t>Step 3: built it</a:t>
            </a:r>
          </a:p>
        </p:txBody>
      </p:sp>
      <p:pic>
        <p:nvPicPr>
          <p:cNvPr id="136" name="6F0BCD16-9955-489B-886C-C1C7D6269F4B-L0-001.jpeg" descr="6F0BCD16-9955-489B-886C-C1C7D6269F4B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9504" y="1142338"/>
            <a:ext cx="4822792" cy="4076924"/>
          </a:xfrm>
          <a:prstGeom prst="rect">
            <a:avLst/>
          </a:prstGeom>
        </p:spPr>
      </p:pic>
      <p:pic>
        <p:nvPicPr>
          <p:cNvPr id="137" name="C50DA395-F9F7-4363-A25F-B1AC1AFB34A7-L0-001.jpeg" descr="C50DA395-F9F7-4363-A25F-B1AC1AFB34A7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29" y="5455707"/>
            <a:ext cx="5763300" cy="3852476"/>
          </a:xfrm>
          <a:prstGeom prst="rect">
            <a:avLst/>
          </a:prstGeom>
        </p:spPr>
      </p:pic>
      <p:pic>
        <p:nvPicPr>
          <p:cNvPr id="138" name="DC422013-EE8B-42D4-984B-A2B1B3181085-L0-001.jpeg" descr="DC422013-EE8B-42D4-984B-A2B1B3181085-L0-00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1988" y="5332668"/>
            <a:ext cx="5965771" cy="4516411"/>
          </a:xfrm>
          <a:prstGeom prst="rect">
            <a:avLst/>
          </a:prstGeom>
        </p:spPr>
      </p:pic>
      <p:pic>
        <p:nvPicPr>
          <p:cNvPr id="139" name="C41F3AF2-23BF-4A07-9414-64BCC7D7E78F-L0-001.jpeg" descr="C41F3AF2-23BF-4A07-9414-64BCC7D7E78F-L0-001.jpe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768" y="1238690"/>
            <a:ext cx="5578655" cy="4125476"/>
          </a:xfrm>
          <a:prstGeom prst="rect">
            <a:avLst/>
          </a:prstGeom>
        </p:spPr>
      </p:pic>
      <p:pic>
        <p:nvPicPr>
          <p:cNvPr id="140" name="Audio Recording.m4a" descr="Audio Recording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666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tep 4: run ap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4: run app</a:t>
            </a:r>
          </a:p>
        </p:txBody>
      </p:sp>
      <p:sp>
        <p:nvSpPr>
          <p:cNvPr id="143" name="choose from 3…"/>
          <p:cNvSpPr txBox="1"/>
          <p:nvPr>
            <p:ph type="body" sz="half" idx="1"/>
          </p:nvPr>
        </p:nvSpPr>
        <p:spPr>
          <a:xfrm>
            <a:off x="1107023" y="2620447"/>
            <a:ext cx="5270501" cy="6096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choose from 3</a:t>
            </a:r>
          </a:p>
          <a:p>
            <a:pPr>
              <a:buBlip>
                <a:blip r:embed="rId2"/>
              </a:buBlip>
            </a:pPr>
            <a:r>
              <a:t>Demos</a:t>
            </a:r>
          </a:p>
          <a:p>
            <a:pPr>
              <a:buBlip>
                <a:blip r:embed="rId2"/>
              </a:buBlip>
            </a:pPr>
            <a:r>
              <a:t>360 Video channel</a:t>
            </a:r>
          </a:p>
          <a:p>
            <a:pPr>
              <a:buBlip>
                <a:blip r:embed="rId2"/>
              </a:buBlip>
            </a:pPr>
            <a:r>
              <a:t>Street view </a:t>
            </a:r>
          </a:p>
        </p:txBody>
      </p:sp>
      <p:pic>
        <p:nvPicPr>
          <p:cNvPr id="144" name="D21EECF1-88D2-4872-969B-20AB7C1D8C34-L0-001.jpeg" descr="D21EECF1-88D2-4872-969B-20AB7C1D8C34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6195" y="2837625"/>
            <a:ext cx="5459862" cy="6115856"/>
          </a:xfrm>
          <a:prstGeom prst="rect">
            <a:avLst/>
          </a:prstGeom>
        </p:spPr>
      </p:pic>
      <p:pic>
        <p:nvPicPr>
          <p:cNvPr id="145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566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emos"/>
          <p:cNvSpPr txBox="1"/>
          <p:nvPr>
            <p:ph type="title"/>
          </p:nvPr>
        </p:nvSpPr>
        <p:spPr>
          <a:xfrm>
            <a:off x="1269999" y="-41265"/>
            <a:ext cx="10464801" cy="1202235"/>
          </a:xfrm>
          <a:prstGeom prst="rect">
            <a:avLst/>
          </a:prstGeom>
        </p:spPr>
        <p:txBody>
          <a:bodyPr/>
          <a:lstStyle>
            <a:lvl1pPr defTabSz="434340">
              <a:defRPr sz="6840"/>
            </a:lvl1pPr>
          </a:lstStyle>
          <a:p>
            <a:pPr/>
            <a:r>
              <a:t>Demos</a:t>
            </a:r>
          </a:p>
        </p:txBody>
      </p:sp>
      <p:sp>
        <p:nvSpPr>
          <p:cNvPr id="148" name="put phone inside…"/>
          <p:cNvSpPr txBox="1"/>
          <p:nvPr>
            <p:ph type="body" sz="quarter" idx="1"/>
          </p:nvPr>
        </p:nvSpPr>
        <p:spPr>
          <a:xfrm>
            <a:off x="468698" y="1004263"/>
            <a:ext cx="9277007" cy="2184565"/>
          </a:xfrm>
          <a:prstGeom prst="rect">
            <a:avLst/>
          </a:prstGeom>
        </p:spPr>
        <p:txBody>
          <a:bodyPr/>
          <a:lstStyle/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put phone inside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you can see your photos or videos in VR</a:t>
            </a:r>
          </a:p>
          <a:p>
            <a:pPr marL="376427" indent="-376427" defTabSz="356615">
              <a:spcBef>
                <a:spcPts val="2400"/>
              </a:spcBef>
              <a:buBlip>
                <a:blip r:embed="rId2"/>
              </a:buBlip>
              <a:defRPr sz="2496"/>
            </a:pPr>
            <a:r>
              <a:t>or Arctic Journey</a:t>
            </a:r>
          </a:p>
        </p:txBody>
      </p:sp>
      <p:pic>
        <p:nvPicPr>
          <p:cNvPr id="149" name="285C852C-22E7-4E8C-A3FE-64852C79FF71-L0-001.jpeg" descr="285C852C-22E7-4E8C-A3FE-64852C79FF71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0239" y="220470"/>
            <a:ext cx="3846122" cy="8054360"/>
          </a:xfrm>
          <a:prstGeom prst="rect">
            <a:avLst/>
          </a:prstGeom>
        </p:spPr>
      </p:pic>
      <p:pic>
        <p:nvPicPr>
          <p:cNvPr id="150" name="26889F19-C2AF-42E8-97D6-2270DD9A1C28-L0-001.jpeg" descr="26889F19-C2AF-42E8-97D6-2270DD9A1C28-L0-00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8624" y="3259522"/>
            <a:ext cx="7361217" cy="3625925"/>
          </a:xfrm>
          <a:prstGeom prst="rect">
            <a:avLst/>
          </a:prstGeom>
        </p:spPr>
      </p:pic>
      <p:pic>
        <p:nvPicPr>
          <p:cNvPr id="151" name="8FF97CED-C74F-4141-8E4E-B5A487DC74DD-L0-001.jpeg" descr="8FF97CED-C74F-4141-8E4E-B5A487DC74DD-L0-001.jpe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4927" y="6084448"/>
            <a:ext cx="7444683" cy="3666024"/>
          </a:xfrm>
          <a:prstGeom prst="rect">
            <a:avLst/>
          </a:prstGeom>
        </p:spPr>
      </p:pic>
      <p:pic>
        <p:nvPicPr>
          <p:cNvPr id="152" name="Audio Recording.m4a" descr="Audio Recording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068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360 Video Channel"/>
          <p:cNvSpPr txBox="1"/>
          <p:nvPr>
            <p:ph type="title"/>
          </p:nvPr>
        </p:nvSpPr>
        <p:spPr>
          <a:xfrm>
            <a:off x="1365069" y="-521"/>
            <a:ext cx="10464801" cy="1378793"/>
          </a:xfrm>
          <a:prstGeom prst="rect">
            <a:avLst/>
          </a:prstGeom>
        </p:spPr>
        <p:txBody>
          <a:bodyPr/>
          <a:lstStyle/>
          <a:p>
            <a:pPr/>
            <a:r>
              <a:t>360 Video Channel</a:t>
            </a:r>
          </a:p>
        </p:txBody>
      </p:sp>
      <p:sp>
        <p:nvSpPr>
          <p:cNvPr id="155" name="is in fact Youtube channel with VR videos…"/>
          <p:cNvSpPr txBox="1"/>
          <p:nvPr>
            <p:ph type="body" sz="quarter" idx="1"/>
          </p:nvPr>
        </p:nvSpPr>
        <p:spPr>
          <a:xfrm>
            <a:off x="8176128" y="1176893"/>
            <a:ext cx="4937758" cy="4542128"/>
          </a:xfrm>
          <a:prstGeom prst="rect">
            <a:avLst/>
          </a:prstGeom>
        </p:spPr>
        <p:txBody>
          <a:bodyPr/>
          <a:lstStyle/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is in fact Youtube channel with VR videos</a:t>
            </a:r>
          </a:p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choose video</a:t>
            </a:r>
          </a:p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activate Cardboard mode</a:t>
            </a:r>
          </a:p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put phone inside</a:t>
            </a:r>
          </a:p>
          <a:p>
            <a:pPr marL="361950" indent="-361950" defTabSz="342900">
              <a:spcBef>
                <a:spcPts val="2400"/>
              </a:spcBef>
              <a:buBlip>
                <a:blip r:embed="rId2"/>
              </a:buBlip>
              <a:defRPr sz="2400"/>
            </a:pPr>
            <a:r>
              <a:t>enjoy</a:t>
            </a:r>
          </a:p>
        </p:txBody>
      </p:sp>
      <p:pic>
        <p:nvPicPr>
          <p:cNvPr id="156" name="1BA2ADC1-4E28-443B-90FA-101750FE96CC-L0-001.jpeg" descr="1BA2ADC1-4E28-443B-90FA-101750FE96CC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29" y="1265626"/>
            <a:ext cx="3507415" cy="7349348"/>
          </a:xfrm>
          <a:prstGeom prst="rect">
            <a:avLst/>
          </a:prstGeom>
        </p:spPr>
      </p:pic>
      <p:pic>
        <p:nvPicPr>
          <p:cNvPr id="157" name="6C422612-1BB9-4ABF-9C50-6310347B4A03-L0-001.jpeg" descr="6C422612-1BB9-4ABF-9C50-6310347B4A03-L0-00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0133" y="1430147"/>
            <a:ext cx="4322506" cy="4398705"/>
          </a:xfrm>
          <a:prstGeom prst="rect">
            <a:avLst/>
          </a:prstGeom>
        </p:spPr>
      </p:pic>
      <p:pic>
        <p:nvPicPr>
          <p:cNvPr id="158" name="3BAFD46B-1807-4F11-B906-C198D64E725D-L0-001.jpeg" descr="3BAFD46B-1807-4F11-B906-C198D64E725D-L0-001.jpe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95763" y="5880727"/>
            <a:ext cx="7660719" cy="3769814"/>
          </a:xfrm>
          <a:prstGeom prst="rect">
            <a:avLst/>
          </a:prstGeom>
        </p:spPr>
      </p:pic>
      <p:pic>
        <p:nvPicPr>
          <p:cNvPr id="159" name="Audio Recording.m4a" descr="Audio Recording.m4a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566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s in fact from Google Maps…"/>
          <p:cNvSpPr txBox="1"/>
          <p:nvPr>
            <p:ph type="body" sz="quarter" idx="1"/>
          </p:nvPr>
        </p:nvSpPr>
        <p:spPr>
          <a:xfrm>
            <a:off x="6440322" y="2158680"/>
            <a:ext cx="5270501" cy="3535912"/>
          </a:xfrm>
          <a:prstGeom prst="rect">
            <a:avLst/>
          </a:prstGeom>
        </p:spPr>
        <p:txBody>
          <a:bodyPr/>
          <a:lstStyle/>
          <a:p>
            <a:pPr marL="429513" indent="-429513" defTabSz="406908">
              <a:spcBef>
                <a:spcPts val="2800"/>
              </a:spcBef>
              <a:buBlip>
                <a:blip r:embed="rId2"/>
              </a:buBlip>
              <a:defRPr sz="2848"/>
            </a:pPr>
            <a:r>
              <a:t>is in fact from Google Maps</a:t>
            </a:r>
          </a:p>
          <a:p>
            <a:pPr marL="429513" indent="-429513" defTabSz="406908">
              <a:spcBef>
                <a:spcPts val="2800"/>
              </a:spcBef>
              <a:buBlip>
                <a:blip r:embed="rId2"/>
              </a:buBlip>
              <a:defRPr sz="2848"/>
            </a:pPr>
            <a:r>
              <a:t>Not all places for now</a:t>
            </a:r>
          </a:p>
          <a:p>
            <a:pPr marL="429513" indent="-429513" defTabSz="406908">
              <a:spcBef>
                <a:spcPts val="2800"/>
              </a:spcBef>
              <a:buBlip>
                <a:blip r:embed="rId2"/>
              </a:buBlip>
              <a:defRPr sz="2848"/>
            </a:pPr>
            <a:r>
              <a:t>choose and Go!</a:t>
            </a:r>
          </a:p>
        </p:txBody>
      </p:sp>
      <p:pic>
        <p:nvPicPr>
          <p:cNvPr id="162" name="0B4EF9E0-537E-4CB1-AF5F-193D9231374B-L0-001.jpeg" descr="0B4EF9E0-537E-4CB1-AF5F-193D9231374B-L0-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600" y="321574"/>
            <a:ext cx="4353496" cy="9110452"/>
          </a:xfrm>
          <a:prstGeom prst="rect">
            <a:avLst/>
          </a:prstGeom>
        </p:spPr>
      </p:pic>
      <p:sp>
        <p:nvSpPr>
          <p:cNvPr id="163" name="Street view"/>
          <p:cNvSpPr txBox="1"/>
          <p:nvPr>
            <p:ph type="title"/>
          </p:nvPr>
        </p:nvSpPr>
        <p:spPr>
          <a:xfrm>
            <a:off x="3585126" y="230362"/>
            <a:ext cx="10464801" cy="1711537"/>
          </a:xfrm>
          <a:prstGeom prst="rect">
            <a:avLst/>
          </a:prstGeom>
        </p:spPr>
        <p:txBody>
          <a:bodyPr/>
          <a:lstStyle/>
          <a:p>
            <a:pPr/>
            <a:r>
              <a:t>Street view</a:t>
            </a:r>
          </a:p>
        </p:txBody>
      </p:sp>
      <p:pic>
        <p:nvPicPr>
          <p:cNvPr id="164" name="DF73FF23-DC0E-4338-9F57-2496BAF6F5DD-L0-001.jpeg" descr="DF73FF23-DC0E-4338-9F57-2496BAF6F5DD-L0-001.jpe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86031" y="5717751"/>
            <a:ext cx="7713791" cy="3795311"/>
          </a:xfrm>
          <a:prstGeom prst="rect">
            <a:avLst/>
          </a:prstGeom>
        </p:spPr>
      </p:pic>
      <p:pic>
        <p:nvPicPr>
          <p:cNvPr id="165" name="Audio Recording.m4a" descr="Audio Recording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505478" y="370092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9002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ther sites"/>
          <p:cNvSpPr txBox="1"/>
          <p:nvPr>
            <p:ph type="title"/>
          </p:nvPr>
        </p:nvSpPr>
        <p:spPr>
          <a:xfrm>
            <a:off x="1181099" y="302602"/>
            <a:ext cx="10642601" cy="1511301"/>
          </a:xfrm>
          <a:prstGeom prst="rect">
            <a:avLst/>
          </a:prstGeom>
        </p:spPr>
        <p:txBody>
          <a:bodyPr/>
          <a:lstStyle/>
          <a:p>
            <a:pPr/>
            <a:r>
              <a:t>Other sites</a:t>
            </a:r>
          </a:p>
        </p:txBody>
      </p:sp>
      <p:sp>
        <p:nvSpPr>
          <p:cNvPr id="168" name="You can use Cardboard on every…"/>
          <p:cNvSpPr txBox="1"/>
          <p:nvPr>
            <p:ph type="body" sz="half" idx="1"/>
          </p:nvPr>
        </p:nvSpPr>
        <p:spPr>
          <a:xfrm>
            <a:off x="1850826" y="5872462"/>
            <a:ext cx="9303148" cy="3368076"/>
          </a:xfrm>
          <a:prstGeom prst="rect">
            <a:avLst/>
          </a:prstGeom>
        </p:spPr>
        <p:txBody>
          <a:bodyPr/>
          <a:lstStyle/>
          <a:p>
            <a:pPr defTabSz="425195">
              <a:defRPr sz="3348"/>
            </a:pPr>
            <a:r>
              <a:t>You can use Cardboard on every </a:t>
            </a:r>
          </a:p>
          <a:p>
            <a:pPr defTabSz="425195">
              <a:defRPr sz="3348"/>
            </a:pPr>
            <a:r>
              <a:t>website with VR or 360 videos or photos.</a:t>
            </a:r>
          </a:p>
          <a:p>
            <a:pPr defTabSz="425195">
              <a:defRPr sz="3348"/>
            </a:pPr>
            <a:r>
              <a:t>Just activate Cardboard Mode, choose your phone and Go!</a:t>
            </a:r>
          </a:p>
        </p:txBody>
      </p:sp>
      <p:pic>
        <p:nvPicPr>
          <p:cNvPr id="169" name="631935E5-00E7-4302-92D3-A31CF7A43F5C-L0-001.jpeg" descr="631935E5-00E7-4302-92D3-A31CF7A43F5C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2972" y="1647022"/>
            <a:ext cx="7769656" cy="4331228"/>
          </a:xfrm>
          <a:prstGeom prst="rect">
            <a:avLst/>
          </a:prstGeom>
        </p:spPr>
      </p:pic>
      <p:pic>
        <p:nvPicPr>
          <p:cNvPr id="170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5478" y="593506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5668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