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2.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noFill/>
        </a:fill>
      </a:tcStyle>
    </a:wholeTbl>
    <a:band2H>
      <a:tcTxStyle b="def" i="def"/>
      <a:tcStyle>
        <a:tcBdr/>
        <a:fill>
          <a:solidFill>
            <a:srgbClr val="676164">
              <a:alpha val="36000"/>
            </a:srgbClr>
          </a:solidFill>
        </a:fill>
      </a:tcStyle>
    </a:band2H>
    <a:firstCol>
      <a:tcTxStyle b="off" i="off">
        <a:fontRef idx="minor">
          <a:srgbClr val="FFFFFF"/>
        </a:fontRef>
        <a:srgbClr val="FFFFFF"/>
      </a:tcTxStyle>
      <a:tcStyle>
        <a:tcBdr>
          <a:left>
            <a:ln w="0" cap="flat">
              <a:noFill/>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firstCol>
    <a:lastRow>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0" cap="flat">
              <a:noFill/>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lastRow>
    <a:firstRow>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0" cap="flat">
              <a:noFill/>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firstRow>
  </a:tblStyle>
  <a:tblStyle styleId="{C7B018BB-80A7-4F77-B60F-C8B233D01FF8}" styleName="">
    <a:tblBg/>
    <a:wholeTbl>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676163">
              <a:alpha val="36000"/>
            </a:srgbClr>
          </a:solidFill>
        </a:fill>
      </a:tcStyle>
    </a:wholeTbl>
    <a:band2H>
      <a:tcTxStyle b="def" i="def"/>
      <a:tcStyle>
        <a:tcBdr/>
        <a:fill>
          <a:solidFill>
            <a:srgbClr val="676163">
              <a:alpha val="0"/>
            </a:srgbClr>
          </a:solidFill>
        </a:fill>
      </a:tcStyle>
    </a:band2H>
    <a:firstCol>
      <a:tcTxStyle b="off" i="off">
        <a:fontRef idx="minor">
          <a:srgbClr val="FFFFFF"/>
        </a:fontRef>
        <a:srgbClr val="FFFFFF"/>
      </a:tcTxStyle>
      <a:tcStyle>
        <a:tcBdr>
          <a:left>
            <a:ln w="0" cap="flat">
              <a:noFill/>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0000">
              <a:alpha val="25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000000">
                  <a:alpha val="0"/>
                </a:srgbClr>
              </a:solidFill>
              <a:prstDash val="solid"/>
              <a:miter lim="400000"/>
            </a:ln>
          </a:insideH>
          <a:insideV>
            <a:ln w="12700" cap="flat">
              <a:noFill/>
              <a:miter lim="400000"/>
            </a:ln>
          </a:insideV>
        </a:tcBdr>
        <a:fill>
          <a:solidFill>
            <a:srgbClr val="0097EB">
              <a:alpha val="75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0" cap="flat">
              <a:noFill/>
              <a:miter lim="400000"/>
            </a:ln>
          </a:top>
          <a:bottom>
            <a:ln w="12700" cap="flat">
              <a:noFill/>
              <a:miter lim="400000"/>
            </a:ln>
          </a:bottom>
          <a:insideH>
            <a:ln w="25400" cap="flat">
              <a:solidFill>
                <a:srgbClr val="000000">
                  <a:alpha val="0"/>
                </a:srgbClr>
              </a:solidFill>
              <a:prstDash val="solid"/>
              <a:miter lim="400000"/>
            </a:ln>
          </a:insideH>
          <a:insideV>
            <a:ln w="12700" cap="flat">
              <a:noFill/>
              <a:miter lim="400000"/>
            </a:ln>
          </a:insideV>
        </a:tcBdr>
        <a:fill>
          <a:solidFill>
            <a:srgbClr val="0097EB">
              <a:alpha val="75000"/>
            </a:srgbClr>
          </a:solid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noFill/>
              <a:miter lim="400000"/>
            </a:ln>
          </a:insideV>
        </a:tcBdr>
        <a:fill>
          <a:noFill/>
        </a:fill>
      </a:tcStyle>
    </a:wholeTbl>
    <a:band2H>
      <a:tcTxStyle b="def" i="def"/>
      <a:tcStyle>
        <a:tcBdr/>
        <a:fill>
          <a:solidFill>
            <a:srgbClr val="94908F">
              <a:alpha val="64999"/>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D71E00">
              <a:alpha val="80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2800">
              <a:alpha val="80000"/>
            </a:srgbClr>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wholeTbl>
    <a:band2H>
      <a:tcTxStyle b="def" i="def"/>
      <a:tcStyle>
        <a:tcBdr/>
        <a:fill>
          <a:solidFill>
            <a:srgbClr val="676163">
              <a:alpha val="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FFFFF">
                  <a:alpha val="50000"/>
                </a:srgbClr>
              </a:solidFill>
              <a:prstDash val="solid"/>
              <a:miter lim="400000"/>
            </a:ln>
          </a:insideV>
        </a:tcBdr>
        <a:fill>
          <a:no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B400">
              <a:alpha val="90000"/>
            </a:srgbClr>
          </a:solid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B400">
              <a:alpha val="90000"/>
            </a:srgbClr>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FFFFFF">
                  <a:alpha val="70000"/>
                </a:srgbClr>
              </a:solidFill>
              <a:prstDash val="solid"/>
              <a:miter lim="400000"/>
            </a:ln>
          </a:left>
          <a:right>
            <a:ln w="12700" cap="flat">
              <a:solidFill>
                <a:srgbClr val="FFFFFF">
                  <a:alpha val="70000"/>
                </a:srgbClr>
              </a:solidFill>
              <a:prstDash val="solid"/>
              <a:miter lim="400000"/>
            </a:ln>
          </a:right>
          <a:top>
            <a:ln w="12700" cap="flat">
              <a:solidFill>
                <a:srgbClr val="FFFFFF">
                  <a:alpha val="70000"/>
                </a:srgbClr>
              </a:solidFill>
              <a:prstDash val="solid"/>
              <a:miter lim="400000"/>
            </a:ln>
          </a:top>
          <a:bottom>
            <a:ln w="12700" cap="flat">
              <a:solidFill>
                <a:srgbClr val="FFFFFF">
                  <a:alpha val="70000"/>
                </a:srgbClr>
              </a:solidFill>
              <a:prstDash val="solid"/>
              <a:miter lim="400000"/>
            </a:ln>
          </a:bottom>
          <a:insideH>
            <a:ln w="12700" cap="flat">
              <a:solidFill>
                <a:srgbClr val="FFFFFF">
                  <a:alpha val="70000"/>
                </a:srgbClr>
              </a:solidFill>
              <a:prstDash val="solid"/>
              <a:miter lim="400000"/>
            </a:ln>
          </a:insideH>
          <a:insideV>
            <a:ln w="12700" cap="flat">
              <a:solidFill>
                <a:srgbClr val="FFFFFF">
                  <a:alpha val="70000"/>
                </a:srgbClr>
              </a:solidFill>
              <a:prstDash val="solid"/>
              <a:miter lim="400000"/>
            </a:ln>
          </a:insideV>
        </a:tcBdr>
        <a:fill>
          <a:noFill/>
        </a:fill>
      </a:tcStyle>
    </a:wholeTbl>
    <a:band2H>
      <a:tcTxStyle b="def" i="def"/>
      <a:tcStyle>
        <a:tcBdr/>
        <a:fill>
          <a:solidFill>
            <a:srgbClr val="676164">
              <a:alpha val="36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76164">
              <a:alpha val="36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27D7D">
              <a:alpha val="64999"/>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27D7D">
              <a:alpha val="64999"/>
            </a:srgbClr>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b="def" i="def"/>
      <a:tcStyle>
        <a:tcBdr/>
        <a:fill>
          <a:solidFill>
            <a:srgbClr val="676164">
              <a:alpha val="36000"/>
            </a:srgbClr>
          </a:solidFill>
        </a:fill>
      </a:tcStyle>
    </a:band2H>
    <a:firstCol>
      <a:tcTxStyle b="off" i="off">
        <a:fontRef idx="minor">
          <a:srgbClr val="FFFFFF"/>
        </a:fontRef>
        <a:srgbClr val="FFFFFF"/>
      </a:tcTxStyle>
      <a:tcStyle>
        <a:tcBdr>
          <a:left>
            <a:ln w="12700" cap="flat">
              <a:noFill/>
              <a:miter lim="400000"/>
            </a:ln>
          </a:left>
          <a:right>
            <a:ln w="254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25400" cap="flat">
              <a:solidFill>
                <a:srgbClr val="FFFFFF">
                  <a:alpha val="50000"/>
                </a:srgbClr>
              </a:solidFill>
              <a:prstDash val="solid"/>
              <a:miter lim="400000"/>
            </a:ln>
          </a:insideV>
        </a:tcBdr>
        <a:fill>
          <a:no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alpha val="50000"/>
                </a:srgbClr>
              </a:solidFill>
              <a:prstDash val="solid"/>
              <a:miter lim="400000"/>
            </a:ln>
          </a:top>
          <a:bottom>
            <a:ln w="12700" cap="flat">
              <a:noFill/>
              <a:miter lim="400000"/>
            </a:ln>
          </a:bottom>
          <a:insideH>
            <a:ln w="25400" cap="flat">
              <a:solidFill>
                <a:srgbClr val="A0A4A8"/>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lastRow>
    <a:firstRow>
      <a:tcTxStyle b="off" i="off">
        <a:fontRef idx="minor">
          <a:srgbClr val="FFFFFF"/>
        </a:fontRef>
        <a:srgbClr val="FFFFFF"/>
      </a:tcTxStyle>
      <a:tcStyle>
        <a:tcBdr>
          <a:left>
            <a:ln w="25400" cap="flat">
              <a:solidFill>
                <a:srgbClr val="FFFFFF">
                  <a:alpha val="50000"/>
                </a:srgbClr>
              </a:solidFill>
              <a:prstDash val="solid"/>
              <a:miter lim="400000"/>
            </a:ln>
          </a:left>
          <a:right>
            <a:ln w="25400" cap="flat">
              <a:solidFill>
                <a:srgbClr val="FFFFFF">
                  <a:alpha val="50000"/>
                </a:srgbClr>
              </a:solidFill>
              <a:prstDash val="solid"/>
              <a:miter lim="400000"/>
            </a:ln>
          </a:right>
          <a:top>
            <a:ln w="12700" cap="flat">
              <a:noFill/>
              <a:miter lim="400000"/>
            </a:ln>
          </a:top>
          <a:bottom>
            <a:ln w="25400" cap="flat">
              <a:solidFill>
                <a:srgbClr val="FFFFFF">
                  <a:alpha val="50000"/>
                </a:srgbClr>
              </a:solidFill>
              <a:prstDash val="solid"/>
              <a:miter lim="400000"/>
            </a:ln>
          </a:bottom>
          <a:insideH>
            <a:ln w="25400" cap="flat">
              <a:solidFill>
                <a:srgbClr val="A0A4A8"/>
              </a:solidFill>
              <a:prstDash val="solid"/>
              <a:miter lim="400000"/>
            </a:ln>
          </a:insideH>
          <a:insideV>
            <a:ln w="25400" cap="flat">
              <a:solidFill>
                <a:srgbClr val="FFFFFF">
                  <a:alpha val="50000"/>
                </a:srgbClr>
              </a:solidFill>
              <a:prstDash val="solid"/>
              <a:miter lim="400000"/>
            </a:ln>
          </a:insideV>
        </a:tcBdr>
        <a:fill>
          <a:solidFill>
            <a:srgbClr val="676164">
              <a:alpha val="36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5" name="Shape 115"/>
          <p:cNvSpPr/>
          <p:nvPr>
            <p:ph type="sldImg"/>
          </p:nvPr>
        </p:nvSpPr>
        <p:spPr>
          <a:xfrm>
            <a:off x="1143000" y="685800"/>
            <a:ext cx="4572000" cy="3429000"/>
          </a:xfrm>
          <a:prstGeom prst="rect">
            <a:avLst/>
          </a:prstGeom>
        </p:spPr>
        <p:txBody>
          <a:bodyPr/>
          <a:lstStyle/>
          <a:p>
            <a:pPr/>
          </a:p>
        </p:txBody>
      </p:sp>
      <p:sp>
        <p:nvSpPr>
          <p:cNvPr id="116" name="Shape 11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850900" y="1270000"/>
            <a:ext cx="11303000" cy="3505200"/>
          </a:xfrm>
          <a:prstGeom prst="rect">
            <a:avLst/>
          </a:prstGeom>
        </p:spPr>
        <p:txBody>
          <a:bodyPr anchor="b"/>
          <a:lstStyle/>
          <a:p>
            <a:pPr/>
            <a:r>
              <a:t>Title Text</a:t>
            </a:r>
          </a:p>
        </p:txBody>
      </p:sp>
      <p:sp>
        <p:nvSpPr>
          <p:cNvPr id="12" name="Body Level One…"/>
          <p:cNvSpPr txBox="1"/>
          <p:nvPr>
            <p:ph type="body" sz="quarter" idx="1"/>
          </p:nvPr>
        </p:nvSpPr>
        <p:spPr>
          <a:xfrm>
            <a:off x="850900" y="4864100"/>
            <a:ext cx="11303000" cy="1574800"/>
          </a:xfrm>
          <a:prstGeom prst="rect">
            <a:avLst/>
          </a:prstGeom>
        </p:spPr>
        <p:txBody>
          <a:bodyPr anchor="t"/>
          <a:lstStyle>
            <a:lvl1pPr marL="0" indent="0">
              <a:spcBef>
                <a:spcPts val="0"/>
              </a:spcBef>
              <a:buSzTx/>
              <a:buNone/>
              <a:defRPr sz="4200">
                <a:solidFill>
                  <a:srgbClr val="73BFFF"/>
                </a:solidFill>
              </a:defRPr>
            </a:lvl1pPr>
            <a:lvl2pPr marL="0" indent="0">
              <a:spcBef>
                <a:spcPts val="0"/>
              </a:spcBef>
              <a:buSzTx/>
              <a:buNone/>
              <a:defRPr sz="4200">
                <a:solidFill>
                  <a:srgbClr val="73BFFF"/>
                </a:solidFill>
              </a:defRPr>
            </a:lvl2pPr>
            <a:lvl3pPr marL="0" indent="0">
              <a:spcBef>
                <a:spcPts val="0"/>
              </a:spcBef>
              <a:buSzTx/>
              <a:buNone/>
              <a:defRPr sz="4200">
                <a:solidFill>
                  <a:srgbClr val="73BFFF"/>
                </a:solidFill>
              </a:defRPr>
            </a:lvl3pPr>
            <a:lvl4pPr marL="0" indent="0">
              <a:spcBef>
                <a:spcPts val="0"/>
              </a:spcBef>
              <a:buSzTx/>
              <a:buNone/>
              <a:defRPr sz="4200">
                <a:solidFill>
                  <a:srgbClr val="73BFFF"/>
                </a:solidFill>
              </a:defRPr>
            </a:lvl4pPr>
            <a:lvl5pPr marL="0" indent="0">
              <a:spcBef>
                <a:spcPts val="0"/>
              </a:spcBef>
              <a:buSzTx/>
              <a:buNone/>
              <a:defRPr sz="4200">
                <a:solidFill>
                  <a:srgbClr val="73B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2" name="–Johnny Appleseed"/>
          <p:cNvSpPr txBox="1"/>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i="1" sz="2400">
                <a:solidFill>
                  <a:srgbClr val="73BFFF"/>
                </a:solidFill>
                <a:effectLst>
                  <a:outerShdw sx="100000" sy="100000" kx="0" ky="0" algn="b" rotWithShape="0" blurRad="38100" dist="36285" dir="2700000">
                    <a:srgbClr val="000000">
                      <a:alpha val="48000"/>
                    </a:srgbClr>
                  </a:outerShdw>
                </a:effectLst>
                <a:latin typeface="Helvetica Neue"/>
                <a:ea typeface="Helvetica Neue"/>
                <a:cs typeface="Helvetica Neue"/>
                <a:sym typeface="Helvetica Neue"/>
              </a:defRPr>
            </a:lvl1pPr>
          </a:lstStyle>
          <a:p>
            <a:pPr/>
            <a:r>
              <a:t>–Johnny Appleseed</a:t>
            </a:r>
          </a:p>
        </p:txBody>
      </p:sp>
      <p:sp>
        <p:nvSpPr>
          <p:cNvPr id="93" name="“Type a quote here.”"/>
          <p:cNvSpPr txBox="1"/>
          <p:nvPr>
            <p:ph type="body" sz="quarter" idx="14"/>
          </p:nvPr>
        </p:nvSpPr>
        <p:spPr>
          <a:xfrm>
            <a:off x="1270000" y="4267200"/>
            <a:ext cx="10464800" cy="647700"/>
          </a:xfrm>
          <a:prstGeom prst="rect">
            <a:avLst/>
          </a:prstGeom>
        </p:spPr>
        <p:txBody>
          <a:bodyPr>
            <a:spAutoFit/>
          </a:bodyPr>
          <a:lstStyle>
            <a:lvl1pPr marL="0" indent="0" algn="ctr">
              <a:spcBef>
                <a:spcPts val="0"/>
              </a:spcBef>
              <a:buSzTx/>
              <a:buNone/>
              <a:defRPr>
                <a:effectLst>
                  <a:outerShdw sx="100000" sy="100000" kx="0" ky="0" algn="b" rotWithShape="0" blurRad="38100" dist="54428" dir="2700000">
                    <a:srgbClr val="000000">
                      <a:alpha val="48000"/>
                    </a:srgbClr>
                  </a:outerShdw>
                </a:effectLst>
              </a:defRPr>
            </a:lvl1pPr>
          </a:lstStyle>
          <a:p>
            <a:pPr/>
            <a:r>
              <a:t>“Type a quote here.” </a:t>
            </a:r>
          </a:p>
        </p:txBody>
      </p:sp>
      <p:sp>
        <p:nvSpPr>
          <p:cNvPr id="94"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1" name="143070724_2880x2159.jpeg"/>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2"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09"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825500" y="914400"/>
            <a:ext cx="11341100" cy="5740400"/>
          </a:xfrm>
          <a:prstGeom prst="rect">
            <a:avLst/>
          </a:prstGeom>
          <a:ln w="9525">
            <a:round/>
          </a:ln>
        </p:spPr>
        <p:txBody>
          <a:bodyPr lIns="91439" tIns="45719" rIns="91439" bIns="45719" anchor="t">
            <a:noAutofit/>
          </a:bodyPr>
          <a:lstStyle/>
          <a:p>
            <a:pPr/>
          </a:p>
        </p:txBody>
      </p:sp>
      <p:sp>
        <p:nvSpPr>
          <p:cNvPr id="21" name="Title Text"/>
          <p:cNvSpPr txBox="1"/>
          <p:nvPr>
            <p:ph type="title"/>
          </p:nvPr>
        </p:nvSpPr>
        <p:spPr>
          <a:xfrm>
            <a:off x="787400" y="6807200"/>
            <a:ext cx="11430000" cy="1219200"/>
          </a:xfrm>
          <a:prstGeom prst="rect">
            <a:avLst/>
          </a:prstGeom>
        </p:spPr>
        <p:txBody>
          <a:bodyPr anchor="b"/>
          <a:lstStyle/>
          <a:p>
            <a:pPr/>
            <a:r>
              <a:t>Title Text</a:t>
            </a:r>
          </a:p>
        </p:txBody>
      </p:sp>
      <p:sp>
        <p:nvSpPr>
          <p:cNvPr id="22"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29" name="Title Text"/>
          <p:cNvSpPr txBox="1"/>
          <p:nvPr>
            <p:ph type="title"/>
          </p:nvPr>
        </p:nvSpPr>
        <p:spPr>
          <a:xfrm>
            <a:off x="787400" y="3657600"/>
            <a:ext cx="11430000" cy="2438400"/>
          </a:xfrm>
          <a:prstGeom prst="rect">
            <a:avLst/>
          </a:prstGeom>
        </p:spPr>
        <p:txBody>
          <a:bodyPr/>
          <a:lstStyle/>
          <a:p>
            <a:pPr/>
            <a:r>
              <a:t>Title Text</a:t>
            </a:r>
          </a:p>
        </p:txBody>
      </p:sp>
      <p:sp>
        <p:nvSpPr>
          <p:cNvPr id="30"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7" name="143070716_1012x1350.jpeg"/>
          <p:cNvSpPr/>
          <p:nvPr>
            <p:ph type="pic" sz="half" idx="13"/>
          </p:nvPr>
        </p:nvSpPr>
        <p:spPr>
          <a:xfrm>
            <a:off x="7200900" y="1257300"/>
            <a:ext cx="5016500" cy="7213600"/>
          </a:xfrm>
          <a:prstGeom prst="rect">
            <a:avLst/>
          </a:prstGeom>
          <a:ln w="9525">
            <a:round/>
          </a:ln>
        </p:spPr>
        <p:txBody>
          <a:bodyPr lIns="91439" tIns="45719" rIns="91439" bIns="45719" anchor="t">
            <a:noAutofit/>
          </a:bodyPr>
          <a:lstStyle/>
          <a:p>
            <a:pPr/>
          </a:p>
        </p:txBody>
      </p:sp>
      <p:sp>
        <p:nvSpPr>
          <p:cNvPr id="38" name="Title Text"/>
          <p:cNvSpPr txBox="1"/>
          <p:nvPr>
            <p:ph type="title"/>
          </p:nvPr>
        </p:nvSpPr>
        <p:spPr>
          <a:xfrm>
            <a:off x="787400" y="1384300"/>
            <a:ext cx="5638800" cy="3505200"/>
          </a:xfrm>
          <a:prstGeom prst="rect">
            <a:avLst/>
          </a:prstGeom>
        </p:spPr>
        <p:txBody>
          <a:bodyPr anchor="b"/>
          <a:lstStyle/>
          <a:p>
            <a:pPr/>
            <a:r>
              <a:t>Title Text</a:t>
            </a:r>
          </a:p>
        </p:txBody>
      </p:sp>
      <p:sp>
        <p:nvSpPr>
          <p:cNvPr id="39" name="Body Level One…"/>
          <p:cNvSpPr txBox="1"/>
          <p:nvPr>
            <p:ph type="body" sz="quarter" idx="1"/>
          </p:nvPr>
        </p:nvSpPr>
        <p:spPr>
          <a:xfrm>
            <a:off x="787400" y="4876800"/>
            <a:ext cx="5638800" cy="3759200"/>
          </a:xfrm>
          <a:prstGeom prst="rect">
            <a:avLst/>
          </a:prstGeom>
        </p:spPr>
        <p:txBody>
          <a:bodyPr anchor="t"/>
          <a:lstStyle>
            <a:lvl1pPr marL="0" indent="0">
              <a:spcBef>
                <a:spcPts val="0"/>
              </a:spcBef>
              <a:buSzTx/>
              <a:buNone/>
              <a:defRPr sz="4200">
                <a:solidFill>
                  <a:srgbClr val="73BFFF"/>
                </a:solidFill>
              </a:defRPr>
            </a:lvl1pPr>
            <a:lvl2pPr marL="0" indent="0">
              <a:spcBef>
                <a:spcPts val="0"/>
              </a:spcBef>
              <a:buSzTx/>
              <a:buNone/>
              <a:defRPr sz="4200">
                <a:solidFill>
                  <a:srgbClr val="73BFFF"/>
                </a:solidFill>
              </a:defRPr>
            </a:lvl2pPr>
            <a:lvl3pPr marL="0" indent="0">
              <a:spcBef>
                <a:spcPts val="0"/>
              </a:spcBef>
              <a:buSzTx/>
              <a:buNone/>
              <a:defRPr sz="4200">
                <a:solidFill>
                  <a:srgbClr val="73BFFF"/>
                </a:solidFill>
              </a:defRPr>
            </a:lvl3pPr>
            <a:lvl4pPr marL="0" indent="0">
              <a:spcBef>
                <a:spcPts val="0"/>
              </a:spcBef>
              <a:buSzTx/>
              <a:buNone/>
              <a:defRPr sz="4200">
                <a:solidFill>
                  <a:srgbClr val="73BFFF"/>
                </a:solidFill>
              </a:defRPr>
            </a:lvl4pPr>
            <a:lvl5pPr marL="0" indent="0">
              <a:spcBef>
                <a:spcPts val="0"/>
              </a:spcBef>
              <a:buSzTx/>
              <a:buNone/>
              <a:defRPr sz="4200">
                <a:solidFill>
                  <a:srgbClr val="73B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7" name="Title Text"/>
          <p:cNvSpPr txBox="1"/>
          <p:nvPr>
            <p:ph type="title"/>
          </p:nvPr>
        </p:nvSpPr>
        <p:spPr>
          <a:prstGeom prst="rect">
            <a:avLst/>
          </a:prstGeom>
        </p:spPr>
        <p:txBody>
          <a:bodyPr/>
          <a:lstStyle/>
          <a:p>
            <a:pPr/>
            <a:r>
              <a:t>Title Text</a:t>
            </a:r>
          </a:p>
        </p:txBody>
      </p:sp>
      <p:sp>
        <p:nvSpPr>
          <p:cNvPr id="4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5" name="Title Text"/>
          <p:cNvSpPr txBox="1"/>
          <p:nvPr>
            <p:ph type="title"/>
          </p:nvPr>
        </p:nvSpPr>
        <p:spPr>
          <a:prstGeom prst="rect">
            <a:avLst/>
          </a:prstGeom>
        </p:spPr>
        <p:txBody>
          <a:bodyPr/>
          <a:lstStyle/>
          <a:p>
            <a:pPr/>
            <a:r>
              <a:t>Title Text</a:t>
            </a:r>
          </a:p>
        </p:txBody>
      </p:sp>
      <p:sp>
        <p:nvSpPr>
          <p:cNvPr id="56" name="Body Level One…"/>
          <p:cNvSpPr txBox="1"/>
          <p:nvPr>
            <p:ph type="body" idx="1"/>
          </p:nvPr>
        </p:nvSpPr>
        <p:spPr>
          <a:xfrm>
            <a:off x="787400" y="2768600"/>
            <a:ext cx="11430000" cy="5715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57"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4" name="143070716_1012x1350.jpeg"/>
          <p:cNvSpPr/>
          <p:nvPr>
            <p:ph type="pic" sz="half" idx="13"/>
          </p:nvPr>
        </p:nvSpPr>
        <p:spPr>
          <a:xfrm>
            <a:off x="7213600" y="2755900"/>
            <a:ext cx="5016500" cy="5715000"/>
          </a:xfrm>
          <a:prstGeom prst="rect">
            <a:avLst/>
          </a:prstGeom>
          <a:ln w="9525">
            <a:round/>
          </a:ln>
        </p:spPr>
        <p:txBody>
          <a:bodyPr lIns="91439" tIns="45719" rIns="91439" bIns="45719" anchor="t">
            <a:noAutofit/>
          </a:bodyPr>
          <a:lstStyle/>
          <a:p>
            <a:pPr/>
          </a:p>
        </p:txBody>
      </p:sp>
      <p:sp>
        <p:nvSpPr>
          <p:cNvPr id="65" name="Title Text"/>
          <p:cNvSpPr txBox="1"/>
          <p:nvPr>
            <p:ph type="title"/>
          </p:nvPr>
        </p:nvSpPr>
        <p:spPr>
          <a:prstGeom prst="rect">
            <a:avLst/>
          </a:prstGeom>
        </p:spPr>
        <p:txBody>
          <a:bodyPr/>
          <a:lstStyle/>
          <a:p>
            <a:pPr/>
            <a:r>
              <a:t>Title Text</a:t>
            </a:r>
          </a:p>
        </p:txBody>
      </p:sp>
      <p:sp>
        <p:nvSpPr>
          <p:cNvPr id="66" name="Body Level One…"/>
          <p:cNvSpPr txBox="1"/>
          <p:nvPr>
            <p:ph type="body" sz="half" idx="1"/>
          </p:nvPr>
        </p:nvSpPr>
        <p:spPr>
          <a:xfrm>
            <a:off x="787400" y="2768600"/>
            <a:ext cx="5422900" cy="5715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67"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4" name="Body Level One…"/>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75"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2" name="143070718_1000x750.jpeg"/>
          <p:cNvSpPr/>
          <p:nvPr>
            <p:ph type="pic" sz="quarter" idx="13"/>
          </p:nvPr>
        </p:nvSpPr>
        <p:spPr>
          <a:xfrm>
            <a:off x="6858000" y="5105400"/>
            <a:ext cx="5321300" cy="3381384"/>
          </a:xfrm>
          <a:prstGeom prst="rect">
            <a:avLst/>
          </a:prstGeom>
          <a:ln w="9525">
            <a:round/>
          </a:ln>
        </p:spPr>
        <p:txBody>
          <a:bodyPr lIns="91439" tIns="45719" rIns="91439" bIns="45719" anchor="t">
            <a:noAutofit/>
          </a:bodyPr>
          <a:lstStyle/>
          <a:p>
            <a:pPr/>
          </a:p>
        </p:txBody>
      </p:sp>
      <p:sp>
        <p:nvSpPr>
          <p:cNvPr id="83" name="143070724_2880x2159.jpeg"/>
          <p:cNvSpPr/>
          <p:nvPr>
            <p:ph type="pic" sz="quarter" idx="14"/>
          </p:nvPr>
        </p:nvSpPr>
        <p:spPr>
          <a:xfrm>
            <a:off x="6858000" y="1270000"/>
            <a:ext cx="5316292" cy="3378200"/>
          </a:xfrm>
          <a:prstGeom prst="rect">
            <a:avLst/>
          </a:prstGeom>
          <a:ln w="9525">
            <a:round/>
          </a:ln>
        </p:spPr>
        <p:txBody>
          <a:bodyPr lIns="91439" tIns="45719" rIns="91439" bIns="45719" anchor="t">
            <a:noAutofit/>
          </a:bodyPr>
          <a:lstStyle/>
          <a:p>
            <a:pPr/>
          </a:p>
        </p:txBody>
      </p:sp>
      <p:sp>
        <p:nvSpPr>
          <p:cNvPr id="84" name="143070716_1012x1350.jpeg"/>
          <p:cNvSpPr/>
          <p:nvPr>
            <p:ph type="pic" sz="half" idx="15"/>
          </p:nvPr>
        </p:nvSpPr>
        <p:spPr>
          <a:xfrm>
            <a:off x="1143000" y="1244600"/>
            <a:ext cx="5219700" cy="7213600"/>
          </a:xfrm>
          <a:prstGeom prst="rect">
            <a:avLst/>
          </a:prstGeom>
          <a:ln w="9525">
            <a:round/>
          </a:ln>
        </p:spPr>
        <p:txBody>
          <a:bodyPr lIns="91439" tIns="45719" rIns="91439" bIns="45719" anchor="t">
            <a:noAutofit/>
          </a:bodyPr>
          <a:lstStyle/>
          <a:p>
            <a:pPr/>
          </a:p>
        </p:txBody>
      </p:sp>
      <p:sp>
        <p:nvSpPr>
          <p:cNvPr id="85" name="Slide Number"/>
          <p:cNvSpPr txBox="1"/>
          <p:nvPr>
            <p:ph type="sldNum" sz="quarter" idx="2"/>
          </p:nvPr>
        </p:nvSpPr>
        <p:spPr>
          <a:xfrm>
            <a:off x="12534899" y="9311678"/>
            <a:ext cx="312015" cy="312344"/>
          </a:xfrm>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787400" y="1371600"/>
            <a:ext cx="11430000" cy="7010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787400" y="254000"/>
            <a:ext cx="114300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lide Number"/>
          <p:cNvSpPr txBox="1"/>
          <p:nvPr>
            <p:ph type="sldNum" sz="quarter" idx="2"/>
          </p:nvPr>
        </p:nvSpPr>
        <p:spPr>
          <a:xfrm>
            <a:off x="12536220" y="9311678"/>
            <a:ext cx="312015" cy="312344"/>
          </a:xfrm>
          <a:prstGeom prst="rect">
            <a:avLst/>
          </a:prstGeom>
          <a:ln w="12700">
            <a:miter lim="400000"/>
          </a:ln>
        </p:spPr>
        <p:txBody>
          <a:bodyPr wrap="none" lIns="50800" tIns="50800" rIns="50800" bIns="50800" anchor="ctr">
            <a:spAutoFit/>
          </a:bodyPr>
          <a:lstStyle>
            <a:lvl1pPr algn="r">
              <a:defRPr b="1" sz="1400">
                <a:solidFill>
                  <a:srgbClr val="FFFFFF">
                    <a:alpha val="70000"/>
                  </a:srgbClr>
                </a:solidFill>
                <a:latin typeface="Helvetica Neue"/>
                <a:ea typeface="Helvetica Neue"/>
                <a:cs typeface="Helvetica Neue"/>
                <a:sym typeface="Helvetica Neue"/>
              </a:defRPr>
            </a:lvl1pPr>
          </a:lstStyle>
          <a:p>
            <a:pPr>
              <a:defRPr>
                <a:effectLst/>
              </a:defRPr>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ransition xmlns:p14="http://schemas.microsoft.com/office/powerpoint/2010/main" spd="med" advClick="1"/>
  <p:txStyles>
    <p:titleStyle>
      <a:lvl1pPr marL="0" marR="0" indent="0" algn="l" defTabSz="584200" rtl="0" latinLnBrk="0">
        <a:lnSpc>
          <a:spcPct val="100000"/>
        </a:lnSpc>
        <a:spcBef>
          <a:spcPts val="0"/>
        </a:spcBef>
        <a:spcAft>
          <a:spcPts val="0"/>
        </a:spcAft>
        <a:buClrTx/>
        <a:buSzTx/>
        <a:buFontTx/>
        <a:buNone/>
        <a:tabLst/>
        <a:defRPr b="0" baseline="0" cap="none" i="0" spc="0" strike="noStrike" sz="72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1pPr>
      <a:lvl2pPr marL="0" marR="0" indent="0" algn="l" defTabSz="584200" rtl="0" latinLnBrk="0">
        <a:lnSpc>
          <a:spcPct val="100000"/>
        </a:lnSpc>
        <a:spcBef>
          <a:spcPts val="0"/>
        </a:spcBef>
        <a:spcAft>
          <a:spcPts val="0"/>
        </a:spcAft>
        <a:buClrTx/>
        <a:buSzTx/>
        <a:buFontTx/>
        <a:buNone/>
        <a:tabLst/>
        <a:defRPr b="0" baseline="0" cap="none" i="0" spc="0" strike="noStrike" sz="72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2pPr>
      <a:lvl3pPr marL="0" marR="0" indent="0" algn="l" defTabSz="584200" rtl="0" latinLnBrk="0">
        <a:lnSpc>
          <a:spcPct val="100000"/>
        </a:lnSpc>
        <a:spcBef>
          <a:spcPts val="0"/>
        </a:spcBef>
        <a:spcAft>
          <a:spcPts val="0"/>
        </a:spcAft>
        <a:buClrTx/>
        <a:buSzTx/>
        <a:buFontTx/>
        <a:buNone/>
        <a:tabLst/>
        <a:defRPr b="0" baseline="0" cap="none" i="0" spc="0" strike="noStrike" sz="72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3pPr>
      <a:lvl4pPr marL="0" marR="0" indent="0" algn="l" defTabSz="584200" rtl="0" latinLnBrk="0">
        <a:lnSpc>
          <a:spcPct val="100000"/>
        </a:lnSpc>
        <a:spcBef>
          <a:spcPts val="0"/>
        </a:spcBef>
        <a:spcAft>
          <a:spcPts val="0"/>
        </a:spcAft>
        <a:buClrTx/>
        <a:buSzTx/>
        <a:buFontTx/>
        <a:buNone/>
        <a:tabLst/>
        <a:defRPr b="0" baseline="0" cap="none" i="0" spc="0" strike="noStrike" sz="72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4pPr>
      <a:lvl5pPr marL="0" marR="0" indent="0" algn="l" defTabSz="584200" rtl="0" latinLnBrk="0">
        <a:lnSpc>
          <a:spcPct val="100000"/>
        </a:lnSpc>
        <a:spcBef>
          <a:spcPts val="0"/>
        </a:spcBef>
        <a:spcAft>
          <a:spcPts val="0"/>
        </a:spcAft>
        <a:buClrTx/>
        <a:buSzTx/>
        <a:buFontTx/>
        <a:buNone/>
        <a:tabLst/>
        <a:defRPr b="0" baseline="0" cap="none" i="0" spc="0" strike="noStrike" sz="72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5pPr>
      <a:lvl6pPr marL="0" marR="0" indent="0" algn="l" defTabSz="584200" rtl="0" latinLnBrk="0">
        <a:lnSpc>
          <a:spcPct val="100000"/>
        </a:lnSpc>
        <a:spcBef>
          <a:spcPts val="0"/>
        </a:spcBef>
        <a:spcAft>
          <a:spcPts val="0"/>
        </a:spcAft>
        <a:buClrTx/>
        <a:buSzTx/>
        <a:buFontTx/>
        <a:buNone/>
        <a:tabLst/>
        <a:defRPr b="0" baseline="0" cap="none" i="0" spc="0" strike="noStrike" sz="72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6pPr>
      <a:lvl7pPr marL="0" marR="0" indent="0" algn="l" defTabSz="584200" rtl="0" latinLnBrk="0">
        <a:lnSpc>
          <a:spcPct val="100000"/>
        </a:lnSpc>
        <a:spcBef>
          <a:spcPts val="0"/>
        </a:spcBef>
        <a:spcAft>
          <a:spcPts val="0"/>
        </a:spcAft>
        <a:buClrTx/>
        <a:buSzTx/>
        <a:buFontTx/>
        <a:buNone/>
        <a:tabLst/>
        <a:defRPr b="0" baseline="0" cap="none" i="0" spc="0" strike="noStrike" sz="72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7pPr>
      <a:lvl8pPr marL="0" marR="0" indent="0" algn="l" defTabSz="584200" rtl="0" latinLnBrk="0">
        <a:lnSpc>
          <a:spcPct val="100000"/>
        </a:lnSpc>
        <a:spcBef>
          <a:spcPts val="0"/>
        </a:spcBef>
        <a:spcAft>
          <a:spcPts val="0"/>
        </a:spcAft>
        <a:buClrTx/>
        <a:buSzTx/>
        <a:buFontTx/>
        <a:buNone/>
        <a:tabLst/>
        <a:defRPr b="0" baseline="0" cap="none" i="0" spc="0" strike="noStrike" sz="72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8pPr>
      <a:lvl9pPr marL="0" marR="0" indent="0" algn="l" defTabSz="584200" rtl="0" latinLnBrk="0">
        <a:lnSpc>
          <a:spcPct val="100000"/>
        </a:lnSpc>
        <a:spcBef>
          <a:spcPts val="0"/>
        </a:spcBef>
        <a:spcAft>
          <a:spcPts val="0"/>
        </a:spcAft>
        <a:buClrTx/>
        <a:buSzTx/>
        <a:buFontTx/>
        <a:buNone/>
        <a:tabLst/>
        <a:defRPr b="0" baseline="0" cap="none" i="0" spc="0" strike="noStrike" sz="72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9pPr>
    </p:titleStyle>
    <p:bodyStyle>
      <a:lvl1pPr marL="4445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1pPr>
      <a:lvl2pPr marL="8890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2pPr>
      <a:lvl3pPr marL="13335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3pPr>
      <a:lvl4pPr marL="17780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4pPr>
      <a:lvl5pPr marL="22225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5pPr>
      <a:lvl6pPr marL="26670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6pPr>
      <a:lvl7pPr marL="31115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7pPr>
      <a:lvl8pPr marL="35560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8pPr>
      <a:lvl9pPr marL="40005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9pPr>
    </p:bodyStyle>
    <p:otherStyle>
      <a:lvl1pPr marL="0" marR="0" indent="0" algn="r" defTabSz="584200" latinLnBrk="0">
        <a:lnSpc>
          <a:spcPct val="100000"/>
        </a:lnSpc>
        <a:spcBef>
          <a:spcPts val="0"/>
        </a:spcBef>
        <a:spcAft>
          <a:spcPts val="0"/>
        </a:spcAft>
        <a:buClrTx/>
        <a:buSzTx/>
        <a:buFontTx/>
        <a:buNone/>
        <a:tabLst/>
        <a:defRPr b="1" baseline="0" cap="none" i="0" spc="0" strike="noStrike" sz="1400" u="none">
          <a:ln>
            <a:noFill/>
          </a:ln>
          <a:solidFill>
            <a:schemeClr val="tx1"/>
          </a:solidFill>
          <a:uFillTx/>
          <a:latin typeface="+mn-lt"/>
          <a:ea typeface="+mn-ea"/>
          <a:cs typeface="+mn-cs"/>
          <a:sym typeface="Helvetica Neue"/>
        </a:defRPr>
      </a:lvl1pPr>
      <a:lvl2pPr marL="0" marR="0" indent="228600" algn="r" defTabSz="584200" latinLnBrk="0">
        <a:lnSpc>
          <a:spcPct val="100000"/>
        </a:lnSpc>
        <a:spcBef>
          <a:spcPts val="0"/>
        </a:spcBef>
        <a:spcAft>
          <a:spcPts val="0"/>
        </a:spcAft>
        <a:buClrTx/>
        <a:buSzTx/>
        <a:buFontTx/>
        <a:buNone/>
        <a:tabLst/>
        <a:defRPr b="1" baseline="0" cap="none" i="0" spc="0" strike="noStrike" sz="1400" u="none">
          <a:ln>
            <a:noFill/>
          </a:ln>
          <a:solidFill>
            <a:schemeClr val="tx1"/>
          </a:solidFill>
          <a:uFillTx/>
          <a:latin typeface="+mn-lt"/>
          <a:ea typeface="+mn-ea"/>
          <a:cs typeface="+mn-cs"/>
          <a:sym typeface="Helvetica Neue"/>
        </a:defRPr>
      </a:lvl2pPr>
      <a:lvl3pPr marL="0" marR="0" indent="457200" algn="r" defTabSz="584200" latinLnBrk="0">
        <a:lnSpc>
          <a:spcPct val="100000"/>
        </a:lnSpc>
        <a:spcBef>
          <a:spcPts val="0"/>
        </a:spcBef>
        <a:spcAft>
          <a:spcPts val="0"/>
        </a:spcAft>
        <a:buClrTx/>
        <a:buSzTx/>
        <a:buFontTx/>
        <a:buNone/>
        <a:tabLst/>
        <a:defRPr b="1" baseline="0" cap="none" i="0" spc="0" strike="noStrike" sz="1400" u="none">
          <a:ln>
            <a:noFill/>
          </a:ln>
          <a:solidFill>
            <a:schemeClr val="tx1"/>
          </a:solidFill>
          <a:uFillTx/>
          <a:latin typeface="+mn-lt"/>
          <a:ea typeface="+mn-ea"/>
          <a:cs typeface="+mn-cs"/>
          <a:sym typeface="Helvetica Neue"/>
        </a:defRPr>
      </a:lvl3pPr>
      <a:lvl4pPr marL="0" marR="0" indent="685800" algn="r" defTabSz="584200" latinLnBrk="0">
        <a:lnSpc>
          <a:spcPct val="100000"/>
        </a:lnSpc>
        <a:spcBef>
          <a:spcPts val="0"/>
        </a:spcBef>
        <a:spcAft>
          <a:spcPts val="0"/>
        </a:spcAft>
        <a:buClrTx/>
        <a:buSzTx/>
        <a:buFontTx/>
        <a:buNone/>
        <a:tabLst/>
        <a:defRPr b="1" baseline="0" cap="none" i="0" spc="0" strike="noStrike" sz="1400" u="none">
          <a:ln>
            <a:noFill/>
          </a:ln>
          <a:solidFill>
            <a:schemeClr val="tx1"/>
          </a:solidFill>
          <a:uFillTx/>
          <a:latin typeface="+mn-lt"/>
          <a:ea typeface="+mn-ea"/>
          <a:cs typeface="+mn-cs"/>
          <a:sym typeface="Helvetica Neue"/>
        </a:defRPr>
      </a:lvl4pPr>
      <a:lvl5pPr marL="0" marR="0" indent="914400" algn="r" defTabSz="584200" latinLnBrk="0">
        <a:lnSpc>
          <a:spcPct val="100000"/>
        </a:lnSpc>
        <a:spcBef>
          <a:spcPts val="0"/>
        </a:spcBef>
        <a:spcAft>
          <a:spcPts val="0"/>
        </a:spcAft>
        <a:buClrTx/>
        <a:buSzTx/>
        <a:buFontTx/>
        <a:buNone/>
        <a:tabLst/>
        <a:defRPr b="1" baseline="0" cap="none" i="0" spc="0" strike="noStrike" sz="1400" u="none">
          <a:ln>
            <a:noFill/>
          </a:ln>
          <a:solidFill>
            <a:schemeClr val="tx1"/>
          </a:solidFill>
          <a:uFillTx/>
          <a:latin typeface="+mn-lt"/>
          <a:ea typeface="+mn-ea"/>
          <a:cs typeface="+mn-cs"/>
          <a:sym typeface="Helvetica Neue"/>
        </a:defRPr>
      </a:lvl5pPr>
      <a:lvl6pPr marL="0" marR="0" indent="1143000" algn="r" defTabSz="584200" latinLnBrk="0">
        <a:lnSpc>
          <a:spcPct val="100000"/>
        </a:lnSpc>
        <a:spcBef>
          <a:spcPts val="0"/>
        </a:spcBef>
        <a:spcAft>
          <a:spcPts val="0"/>
        </a:spcAft>
        <a:buClrTx/>
        <a:buSzTx/>
        <a:buFontTx/>
        <a:buNone/>
        <a:tabLst/>
        <a:defRPr b="1" baseline="0" cap="none" i="0" spc="0" strike="noStrike" sz="1400" u="none">
          <a:ln>
            <a:noFill/>
          </a:ln>
          <a:solidFill>
            <a:schemeClr val="tx1"/>
          </a:solidFill>
          <a:uFillTx/>
          <a:latin typeface="+mn-lt"/>
          <a:ea typeface="+mn-ea"/>
          <a:cs typeface="+mn-cs"/>
          <a:sym typeface="Helvetica Neue"/>
        </a:defRPr>
      </a:lvl6pPr>
      <a:lvl7pPr marL="0" marR="0" indent="1371600" algn="r" defTabSz="584200" latinLnBrk="0">
        <a:lnSpc>
          <a:spcPct val="100000"/>
        </a:lnSpc>
        <a:spcBef>
          <a:spcPts val="0"/>
        </a:spcBef>
        <a:spcAft>
          <a:spcPts val="0"/>
        </a:spcAft>
        <a:buClrTx/>
        <a:buSzTx/>
        <a:buFontTx/>
        <a:buNone/>
        <a:tabLst/>
        <a:defRPr b="1" baseline="0" cap="none" i="0" spc="0" strike="noStrike" sz="1400" u="none">
          <a:ln>
            <a:noFill/>
          </a:ln>
          <a:solidFill>
            <a:schemeClr val="tx1"/>
          </a:solidFill>
          <a:uFillTx/>
          <a:latin typeface="+mn-lt"/>
          <a:ea typeface="+mn-ea"/>
          <a:cs typeface="+mn-cs"/>
          <a:sym typeface="Helvetica Neue"/>
        </a:defRPr>
      </a:lvl7pPr>
      <a:lvl8pPr marL="0" marR="0" indent="1600200" algn="r" defTabSz="584200" latinLnBrk="0">
        <a:lnSpc>
          <a:spcPct val="100000"/>
        </a:lnSpc>
        <a:spcBef>
          <a:spcPts val="0"/>
        </a:spcBef>
        <a:spcAft>
          <a:spcPts val="0"/>
        </a:spcAft>
        <a:buClrTx/>
        <a:buSzTx/>
        <a:buFontTx/>
        <a:buNone/>
        <a:tabLst/>
        <a:defRPr b="1" baseline="0" cap="none" i="0" spc="0" strike="noStrike" sz="1400" u="none">
          <a:ln>
            <a:noFill/>
          </a:ln>
          <a:solidFill>
            <a:schemeClr val="tx1"/>
          </a:solidFill>
          <a:uFillTx/>
          <a:latin typeface="+mn-lt"/>
          <a:ea typeface="+mn-ea"/>
          <a:cs typeface="+mn-cs"/>
          <a:sym typeface="Helvetica Neue"/>
        </a:defRPr>
      </a:lvl8pPr>
      <a:lvl9pPr marL="0" marR="0" indent="1828800" algn="r" defTabSz="584200" latinLnBrk="0">
        <a:lnSpc>
          <a:spcPct val="100000"/>
        </a:lnSpc>
        <a:spcBef>
          <a:spcPts val="0"/>
        </a:spcBef>
        <a:spcAft>
          <a:spcPts val="0"/>
        </a:spcAft>
        <a:buClrTx/>
        <a:buSzTx/>
        <a:buFontTx/>
        <a:buNone/>
        <a:tabLst/>
        <a:defRPr b="1" baseline="0" cap="none" i="0" spc="0" strike="noStrike" sz="1400" u="none">
          <a:ln>
            <a:noFill/>
          </a:ln>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4.png"/><Relationship Id="rId4" Type="http://schemas.openxmlformats.org/officeDocument/2006/relationships/image" Target="../media/image5.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13.png"/><Relationship Id="rId4" Type="http://schemas.openxmlformats.org/officeDocument/2006/relationships/image" Target="../media/image1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2.g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 Id="rId3" Type="http://schemas.openxmlformats.org/officeDocument/2006/relationships/image" Target="../media/image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6.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 Id="rId3" Type="http://schemas.openxmlformats.org/officeDocument/2006/relationships/image" Target="../media/image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 Id="rId3" Type="http://schemas.openxmlformats.org/officeDocument/2006/relationships/image" Target="../media/image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 Id="rId3" Type="http://schemas.openxmlformats.org/officeDocument/2006/relationships/image" Target="../media/image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png"/><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 name="GOOGLE NEWS 2019"/>
          <p:cNvSpPr txBox="1"/>
          <p:nvPr>
            <p:ph type="ctrTitle"/>
          </p:nvPr>
        </p:nvSpPr>
        <p:spPr>
          <a:xfrm>
            <a:off x="1945704" y="4277990"/>
            <a:ext cx="9113392" cy="1197620"/>
          </a:xfrm>
          <a:prstGeom prst="rect">
            <a:avLst/>
          </a:prstGeom>
        </p:spPr>
        <p:txBody>
          <a:bodyPr/>
          <a:lstStyle/>
          <a:p>
            <a:pPr/>
            <a:r>
              <a:t>GOOGLE NEWS 2019</a:t>
            </a:r>
          </a:p>
        </p:txBody>
      </p:sp>
      <p:pic>
        <p:nvPicPr>
          <p:cNvPr id="119" name="goal.jpg" descr="goal.jpg"/>
          <p:cNvPicPr>
            <a:picLocks noChangeAspect="1"/>
          </p:cNvPicPr>
          <p:nvPr/>
        </p:nvPicPr>
        <p:blipFill>
          <a:blip r:embed="rId2">
            <a:extLst/>
          </a:blip>
          <a:stretch>
            <a:fillRect/>
          </a:stretch>
        </p:blipFill>
        <p:spPr>
          <a:xfrm>
            <a:off x="5418507" y="5774964"/>
            <a:ext cx="1830997" cy="995068"/>
          </a:xfrm>
          <a:prstGeom prst="rect">
            <a:avLst/>
          </a:prstGeom>
          <a:ln w="12700">
            <a:miter lim="400000"/>
          </a:ln>
          <a:effectLst>
            <a:outerShdw sx="100000" sy="100000" kx="0" ky="0" algn="b" rotWithShape="0" blurRad="190500" dist="8455" dir="5400000">
              <a:srgbClr val="000000"/>
            </a:outerShdw>
          </a:effectLst>
        </p:spPr>
      </p:pic>
      <p:pic>
        <p:nvPicPr>
          <p:cNvPr id="120" name="Google.png" descr="Google.png"/>
          <p:cNvPicPr>
            <a:picLocks noChangeAspect="1"/>
          </p:cNvPicPr>
          <p:nvPr/>
        </p:nvPicPr>
        <p:blipFill>
          <a:blip r:embed="rId3">
            <a:extLst/>
          </a:blip>
          <a:stretch>
            <a:fillRect/>
          </a:stretch>
        </p:blipFill>
        <p:spPr>
          <a:xfrm>
            <a:off x="3696146" y="2066563"/>
            <a:ext cx="5275903" cy="1912073"/>
          </a:xfrm>
          <a:prstGeom prst="rect">
            <a:avLst/>
          </a:prstGeom>
          <a:ln w="12700">
            <a:miter lim="400000"/>
          </a:ln>
        </p:spPr>
      </p:pic>
      <p:pic>
        <p:nvPicPr>
          <p:cNvPr id="121" name="official_erasmus_plus_logo.png" descr="official_erasmus_plus_logo.png"/>
          <p:cNvPicPr>
            <a:picLocks noChangeAspect="1"/>
          </p:cNvPicPr>
          <p:nvPr/>
        </p:nvPicPr>
        <p:blipFill>
          <a:blip r:embed="rId4">
            <a:extLst/>
          </a:blip>
          <a:stretch>
            <a:fillRect/>
          </a:stretch>
        </p:blipFill>
        <p:spPr>
          <a:xfrm>
            <a:off x="5004543" y="7564584"/>
            <a:ext cx="2659109" cy="758537"/>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 name="Google Maps"/>
          <p:cNvSpPr txBox="1"/>
          <p:nvPr>
            <p:ph type="title"/>
          </p:nvPr>
        </p:nvSpPr>
        <p:spPr>
          <a:xfrm>
            <a:off x="881583" y="5600700"/>
            <a:ext cx="4527501" cy="2311400"/>
          </a:xfrm>
          <a:prstGeom prst="rect">
            <a:avLst/>
          </a:prstGeom>
        </p:spPr>
        <p:txBody>
          <a:bodyPr/>
          <a:lstStyle/>
          <a:p>
            <a:pPr/>
            <a:r>
              <a:t>Google Maps</a:t>
            </a:r>
          </a:p>
        </p:txBody>
      </p:sp>
      <p:sp>
        <p:nvSpPr>
          <p:cNvPr id="156" name="Soon gain an Incognito mode…"/>
          <p:cNvSpPr txBox="1"/>
          <p:nvPr>
            <p:ph type="body" sz="half" idx="1"/>
          </p:nvPr>
        </p:nvSpPr>
        <p:spPr>
          <a:xfrm>
            <a:off x="5677644" y="1802631"/>
            <a:ext cx="6133356" cy="6148338"/>
          </a:xfrm>
          <a:prstGeom prst="rect">
            <a:avLst/>
          </a:prstGeom>
        </p:spPr>
        <p:txBody>
          <a:bodyPr anchor="ctr"/>
          <a:lstStyle/>
          <a:p>
            <a:pPr marL="426719" indent="-426719" defTabSz="560831">
              <a:spcBef>
                <a:spcPts val="3400"/>
              </a:spcBef>
              <a:buSzPct val="30000"/>
              <a:buBlip>
                <a:blip r:embed="rId2"/>
              </a:buBlip>
              <a:defRPr sz="3455">
                <a:solidFill>
                  <a:srgbClr val="FFFFFF"/>
                </a:solidFill>
                <a:effectLst>
                  <a:outerShdw sx="100000" sy="100000" kx="0" ky="0" algn="b" rotWithShape="0" blurRad="48768" dist="36576" dir="5400000">
                    <a:srgbClr val="000000"/>
                  </a:outerShdw>
                </a:effectLst>
              </a:defRPr>
            </a:pPr>
            <a:r>
              <a:t>Soon gain an Incognito mode </a:t>
            </a:r>
          </a:p>
          <a:p>
            <a:pPr marL="426719" indent="-426719" defTabSz="560831">
              <a:spcBef>
                <a:spcPts val="3400"/>
              </a:spcBef>
              <a:buSzPct val="30000"/>
              <a:buBlip>
                <a:blip r:embed="rId2"/>
              </a:buBlip>
              <a:defRPr sz="3455">
                <a:solidFill>
                  <a:srgbClr val="FFFFFF"/>
                </a:solidFill>
                <a:effectLst>
                  <a:outerShdw sx="100000" sy="100000" kx="0" ky="0" algn="b" rotWithShape="0" blurRad="48768" dist="36576" dir="5400000">
                    <a:srgbClr val="000000"/>
                  </a:outerShdw>
                </a:effectLst>
              </a:defRPr>
            </a:pPr>
            <a:r>
              <a:t>For more private searches</a:t>
            </a:r>
          </a:p>
          <a:p>
            <a:pPr marL="426719" indent="-426719" defTabSz="560831">
              <a:spcBef>
                <a:spcPts val="3400"/>
              </a:spcBef>
              <a:buSzPct val="30000"/>
              <a:buBlip>
                <a:blip r:embed="rId2"/>
              </a:buBlip>
              <a:defRPr sz="3455">
                <a:solidFill>
                  <a:srgbClr val="FFFFFF"/>
                </a:solidFill>
                <a:effectLst>
                  <a:outerShdw sx="100000" sy="100000" kx="0" ky="0" algn="b" rotWithShape="0" blurRad="48768" dist="36576" dir="5400000">
                    <a:srgbClr val="000000"/>
                  </a:outerShdw>
                </a:effectLst>
              </a:defRPr>
            </a:pPr>
            <a:r>
              <a:t>Available for both the web and on the app</a:t>
            </a:r>
          </a:p>
          <a:p>
            <a:pPr marL="426719" indent="-426719" defTabSz="560831">
              <a:spcBef>
                <a:spcPts val="3400"/>
              </a:spcBef>
              <a:buSzPct val="30000"/>
              <a:buBlip>
                <a:blip r:embed="rId2"/>
              </a:buBlip>
              <a:defRPr sz="3455">
                <a:solidFill>
                  <a:srgbClr val="FFFFFF"/>
                </a:solidFill>
                <a:effectLst>
                  <a:outerShdw sx="100000" sy="100000" kx="0" ky="0" algn="b" rotWithShape="0" blurRad="48768" dist="36576" dir="5400000">
                    <a:srgbClr val="000000"/>
                  </a:outerShdw>
                </a:effectLst>
              </a:defRPr>
            </a:pPr>
            <a:r>
              <a:t>It will allow users to automatically delete their location, web, and app activity between periods of every three to 18 months</a:t>
            </a:r>
          </a:p>
        </p:txBody>
      </p:sp>
      <p:grpSp>
        <p:nvGrpSpPr>
          <p:cNvPr id="159" name="Screenshot 2019-05-15 at 11.23.08.png"/>
          <p:cNvGrpSpPr/>
          <p:nvPr/>
        </p:nvGrpSpPr>
        <p:grpSpPr>
          <a:xfrm>
            <a:off x="-80467" y="-49610"/>
            <a:ext cx="5816601" cy="4775201"/>
            <a:chOff x="0" y="0"/>
            <a:chExt cx="5816600" cy="4775200"/>
          </a:xfrm>
        </p:grpSpPr>
        <p:pic>
          <p:nvPicPr>
            <p:cNvPr id="158" name="Screenshot 2019-05-15 at 11.23.08.png" descr="Screenshot 2019-05-15 at 11.23.08.png"/>
            <p:cNvPicPr>
              <a:picLocks noChangeAspect="1"/>
            </p:cNvPicPr>
            <p:nvPr/>
          </p:nvPicPr>
          <p:blipFill>
            <a:blip r:embed="rId3">
              <a:extLst/>
            </a:blip>
            <a:stretch>
              <a:fillRect/>
            </a:stretch>
          </p:blipFill>
          <p:spPr>
            <a:xfrm>
              <a:off x="190500" y="190500"/>
              <a:ext cx="5435600" cy="4368800"/>
            </a:xfrm>
            <a:prstGeom prst="rect">
              <a:avLst/>
            </a:prstGeom>
            <a:ln>
              <a:noFill/>
            </a:ln>
            <a:effectLst/>
          </p:spPr>
        </p:pic>
        <p:pic>
          <p:nvPicPr>
            <p:cNvPr id="157" name="Screenshot 2019-05-15 at 11.23.08.png" descr="Screenshot 2019-05-15 at 11.23.08.png"/>
            <p:cNvPicPr>
              <a:picLocks noChangeAspect="0"/>
            </p:cNvPicPr>
            <p:nvPr/>
          </p:nvPicPr>
          <p:blipFill>
            <a:blip r:embed="rId4">
              <a:extLst/>
            </a:blip>
            <a:stretch>
              <a:fillRect/>
            </a:stretch>
          </p:blipFill>
          <p:spPr>
            <a:xfrm>
              <a:off x="0" y="0"/>
              <a:ext cx="5816600" cy="4775200"/>
            </a:xfrm>
            <a:prstGeom prst="rect">
              <a:avLst/>
            </a:prstGeom>
            <a:effectLst/>
          </p:spPr>
        </p:pic>
      </p:gr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Google Maps"/>
          <p:cNvSpPr txBox="1"/>
          <p:nvPr>
            <p:ph type="title"/>
          </p:nvPr>
        </p:nvSpPr>
        <p:spPr>
          <a:xfrm>
            <a:off x="5872683" y="1581162"/>
            <a:ext cx="4527501" cy="2311401"/>
          </a:xfrm>
          <a:prstGeom prst="rect">
            <a:avLst/>
          </a:prstGeom>
        </p:spPr>
        <p:txBody>
          <a:bodyPr/>
          <a:lstStyle/>
          <a:p>
            <a:pPr/>
            <a:r>
              <a:t>Google Maps</a:t>
            </a:r>
          </a:p>
        </p:txBody>
      </p:sp>
      <p:sp>
        <p:nvSpPr>
          <p:cNvPr id="162" name="Augmented Reality (AR) on navigation…"/>
          <p:cNvSpPr txBox="1"/>
          <p:nvPr>
            <p:ph type="body" sz="quarter" idx="1"/>
          </p:nvPr>
        </p:nvSpPr>
        <p:spPr>
          <a:xfrm>
            <a:off x="1566763" y="5952554"/>
            <a:ext cx="10231537" cy="1607692"/>
          </a:xfrm>
          <a:prstGeom prst="rect">
            <a:avLst/>
          </a:prstGeom>
        </p:spPr>
        <p:txBody>
          <a:bodyPr anchor="ctr"/>
          <a:lstStyle/>
          <a:p>
            <a:pPr marL="431165" indent="-431165" defTabSz="566674">
              <a:spcBef>
                <a:spcPts val="3400"/>
              </a:spcBef>
              <a:buSzPct val="30000"/>
              <a:buBlip>
                <a:blip r:embed="rId2"/>
              </a:buBlip>
              <a:defRPr sz="3492">
                <a:solidFill>
                  <a:srgbClr val="FFFFFF"/>
                </a:solidFill>
                <a:effectLst>
                  <a:outerShdw sx="100000" sy="100000" kx="0" ky="0" algn="b" rotWithShape="0" blurRad="49276" dist="36957" dir="5400000">
                    <a:srgbClr val="000000"/>
                  </a:outerShdw>
                </a:effectLst>
              </a:defRPr>
            </a:pPr>
            <a:r>
              <a:t>Augmented Reality (AR) on navigation</a:t>
            </a:r>
          </a:p>
          <a:p>
            <a:pPr marL="431165" indent="-431165" defTabSz="566674">
              <a:spcBef>
                <a:spcPts val="3400"/>
              </a:spcBef>
              <a:buSzPct val="30000"/>
              <a:buBlip>
                <a:blip r:embed="rId2"/>
              </a:buBlip>
              <a:defRPr sz="3492">
                <a:solidFill>
                  <a:srgbClr val="FFFFFF"/>
                </a:solidFill>
                <a:effectLst>
                  <a:outerShdw sx="100000" sy="100000" kx="0" ky="0" algn="b" rotWithShape="0" blurRad="49276" dist="36957" dir="5400000">
                    <a:srgbClr val="000000"/>
                  </a:outerShdw>
                </a:effectLst>
              </a:defRPr>
            </a:pPr>
            <a:r>
              <a:t>On Street View</a:t>
            </a:r>
          </a:p>
        </p:txBody>
      </p:sp>
      <p:pic>
        <p:nvPicPr>
          <p:cNvPr id="163" name="AR-Maps-P3a-transparent-2x.gif" descr="AR-Maps-P3a-transparent-2x.gif"/>
          <p:cNvPicPr>
            <a:picLocks noChangeAspect="0"/>
          </p:cNvPicPr>
          <p:nvPr/>
        </p:nvPicPr>
        <p:blipFill>
          <a:blip r:embed="rId3">
            <a:extLst/>
          </a:blip>
          <a:stretch>
            <a:fillRect/>
          </a:stretch>
        </p:blipFill>
        <p:spPr>
          <a:xfrm>
            <a:off x="643433" y="140890"/>
            <a:ext cx="5191945" cy="5191945"/>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5" name="Screenshot 2019-05-15 at 10.56.43.png" descr="Screenshot 2019-05-15 at 10.56.43.png"/>
          <p:cNvPicPr>
            <a:picLocks noChangeAspect="0"/>
          </p:cNvPicPr>
          <p:nvPr>
            <p:ph type="pic" idx="13"/>
          </p:nvPr>
        </p:nvPicPr>
        <p:blipFill>
          <a:blip r:embed="rId2">
            <a:extLst/>
          </a:blip>
          <a:stretch>
            <a:fillRect/>
          </a:stretch>
        </p:blipFill>
        <p:spPr>
          <a:xfrm>
            <a:off x="7010400" y="1066800"/>
            <a:ext cx="5397500" cy="7620000"/>
          </a:xfrm>
          <a:prstGeom prst="rect">
            <a:avLst/>
          </a:prstGeom>
        </p:spPr>
      </p:pic>
      <p:sp>
        <p:nvSpPr>
          <p:cNvPr id="166" name="Live Caption"/>
          <p:cNvSpPr txBox="1"/>
          <p:nvPr>
            <p:ph type="title"/>
          </p:nvPr>
        </p:nvSpPr>
        <p:spPr>
          <a:xfrm>
            <a:off x="787400" y="360412"/>
            <a:ext cx="5638800" cy="1379488"/>
          </a:xfrm>
          <a:prstGeom prst="rect">
            <a:avLst/>
          </a:prstGeom>
        </p:spPr>
        <p:txBody>
          <a:bodyPr/>
          <a:lstStyle/>
          <a:p>
            <a:pPr/>
            <a:r>
              <a:t>Live Caption</a:t>
            </a:r>
          </a:p>
        </p:txBody>
      </p:sp>
      <p:sp>
        <p:nvSpPr>
          <p:cNvPr id="167" name="To all videos…"/>
          <p:cNvSpPr txBox="1"/>
          <p:nvPr>
            <p:ph type="body" sz="half" idx="1"/>
          </p:nvPr>
        </p:nvSpPr>
        <p:spPr>
          <a:xfrm>
            <a:off x="470495" y="2040185"/>
            <a:ext cx="6272610" cy="6672015"/>
          </a:xfrm>
          <a:prstGeom prst="rect">
            <a:avLst/>
          </a:prstGeom>
        </p:spPr>
        <p:txBody>
          <a:bodyPr anchor="ctr"/>
          <a:lstStyle/>
          <a:p>
            <a:pPr marL="284479" indent="-284479" defTabSz="373887">
              <a:spcBef>
                <a:spcPts val="2300"/>
              </a:spcBef>
              <a:buSzPct val="30000"/>
              <a:buBlip>
                <a:blip r:embed="rId3"/>
              </a:buBlip>
              <a:defRPr sz="2304">
                <a:solidFill>
                  <a:srgbClr val="FFFFFF"/>
                </a:solidFill>
                <a:effectLst>
                  <a:outerShdw sx="100000" sy="100000" kx="0" ky="0" algn="b" rotWithShape="0" blurRad="32512" dist="24384" dir="5400000">
                    <a:srgbClr val="000000"/>
                  </a:outerShdw>
                </a:effectLst>
              </a:defRPr>
            </a:pPr>
            <a:r>
              <a:t>To all videos</a:t>
            </a:r>
          </a:p>
          <a:p>
            <a:pPr marL="284479" indent="-284479" defTabSz="373887">
              <a:spcBef>
                <a:spcPts val="2300"/>
              </a:spcBef>
              <a:buSzPct val="30000"/>
              <a:buBlip>
                <a:blip r:embed="rId3"/>
              </a:buBlip>
              <a:defRPr sz="2304">
                <a:solidFill>
                  <a:srgbClr val="FFFFFF"/>
                </a:solidFill>
                <a:effectLst>
                  <a:outerShdw sx="100000" sy="100000" kx="0" ky="0" algn="b" rotWithShape="0" blurRad="32512" dist="24384" dir="5400000">
                    <a:srgbClr val="000000"/>
                  </a:outerShdw>
                </a:effectLst>
              </a:defRPr>
            </a:pPr>
            <a:r>
              <a:t>When you watch a video, whether it’s on your camera roll, on an app / the web, or even video chats</a:t>
            </a:r>
          </a:p>
          <a:p>
            <a:pPr marL="284479" indent="-284479" defTabSz="373887">
              <a:spcBef>
                <a:spcPts val="2300"/>
              </a:spcBef>
              <a:buSzPct val="30000"/>
              <a:buBlip>
                <a:blip r:embed="rId3"/>
              </a:buBlip>
              <a:defRPr sz="2304">
                <a:solidFill>
                  <a:srgbClr val="FFFFFF"/>
                </a:solidFill>
                <a:effectLst>
                  <a:outerShdw sx="100000" sy="100000" kx="0" ky="0" algn="b" rotWithShape="0" blurRad="32512" dist="24384" dir="5400000">
                    <a:srgbClr val="000000"/>
                  </a:outerShdw>
                </a:effectLst>
              </a:defRPr>
            </a:pPr>
            <a:r>
              <a:t>Google can soon begin adding subtitles to what is being said right underneath</a:t>
            </a:r>
          </a:p>
          <a:p>
            <a:pPr marL="284479" indent="-284479" defTabSz="373887">
              <a:spcBef>
                <a:spcPts val="2300"/>
              </a:spcBef>
              <a:buSzPct val="30000"/>
              <a:buBlip>
                <a:blip r:embed="rId3"/>
              </a:buBlip>
              <a:defRPr sz="2304">
                <a:solidFill>
                  <a:srgbClr val="FFFFFF"/>
                </a:solidFill>
                <a:effectLst>
                  <a:outerShdw sx="100000" sy="100000" kx="0" ky="0" algn="b" rotWithShape="0" blurRad="32512" dist="24384" dir="5400000">
                    <a:srgbClr val="000000"/>
                  </a:outerShdw>
                </a:effectLst>
              </a:defRPr>
            </a:pPr>
            <a:r>
              <a:t>For people who are deaf or hard of hearing, but some people might also use this when they’re watching videos in public and want to keep the volume low or while they’re on a call</a:t>
            </a:r>
          </a:p>
          <a:p>
            <a:pPr marL="284479" indent="-284479" defTabSz="373887">
              <a:spcBef>
                <a:spcPts val="2300"/>
              </a:spcBef>
              <a:buSzPct val="30000"/>
              <a:buBlip>
                <a:blip r:embed="rId3"/>
              </a:buBlip>
              <a:defRPr sz="2304">
                <a:solidFill>
                  <a:srgbClr val="FFFFFF"/>
                </a:solidFill>
                <a:effectLst>
                  <a:outerShdw sx="100000" sy="100000" kx="0" ky="0" algn="b" rotWithShape="0" blurRad="32512" dist="24384" dir="5400000">
                    <a:srgbClr val="000000"/>
                  </a:outerShdw>
                </a:effectLst>
              </a:defRPr>
            </a:pPr>
            <a:r>
              <a:t>Added also to phone calls</a:t>
            </a:r>
          </a:p>
          <a:p>
            <a:pPr marL="284479" indent="-284479" defTabSz="373887">
              <a:spcBef>
                <a:spcPts val="2300"/>
              </a:spcBef>
              <a:buSzPct val="30000"/>
              <a:buBlip>
                <a:blip r:embed="rId3"/>
              </a:buBlip>
              <a:defRPr sz="2304">
                <a:solidFill>
                  <a:srgbClr val="FFFFFF"/>
                </a:solidFill>
                <a:effectLst>
                  <a:outerShdw sx="100000" sy="100000" kx="0" ky="0" algn="b" rotWithShape="0" blurRad="32512" dist="24384" dir="5400000">
                    <a:srgbClr val="000000"/>
                  </a:outerShdw>
                </a:effectLst>
              </a:defRPr>
            </a:pPr>
            <a:r>
              <a:t>Adding a live transcription of the current conversation to help those who may be hard of hearing clearly understand what’s being said</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And more …"/>
          <p:cNvSpPr txBox="1"/>
          <p:nvPr>
            <p:ph type="title"/>
          </p:nvPr>
        </p:nvSpPr>
        <p:spPr>
          <a:prstGeom prst="rect">
            <a:avLst/>
          </a:prstGeom>
        </p:spPr>
        <p:txBody>
          <a:bodyPr/>
          <a:lstStyle/>
          <a:p>
            <a:pPr/>
            <a:r>
              <a:t>And more …</a:t>
            </a:r>
          </a:p>
        </p:txBody>
      </p:sp>
      <p:sp>
        <p:nvSpPr>
          <p:cNvPr id="170" name="Android Q…"/>
          <p:cNvSpPr txBox="1"/>
          <p:nvPr>
            <p:ph type="body" idx="1"/>
          </p:nvPr>
        </p:nvSpPr>
        <p:spPr>
          <a:prstGeom prst="rect">
            <a:avLst/>
          </a:prstGeom>
        </p:spPr>
        <p:txBody>
          <a:bodyPr/>
          <a:lstStyle/>
          <a:p>
            <a:pPr marL="440055" indent="-440055" defTabSz="578358">
              <a:spcBef>
                <a:spcPts val="3500"/>
              </a:spcBef>
              <a:buBlip>
                <a:blip r:embed="rId2"/>
              </a:buBlip>
              <a:defRPr sz="3564">
                <a:effectLst>
                  <a:outerShdw sx="100000" sy="100000" kx="0" ky="0" algn="b" rotWithShape="0" blurRad="50292" dist="37719" dir="5400000">
                    <a:srgbClr val="000000"/>
                  </a:outerShdw>
                </a:effectLst>
              </a:defRPr>
            </a:pPr>
            <a:r>
              <a:t>Android Q</a:t>
            </a:r>
          </a:p>
          <a:p>
            <a:pPr marL="440055" indent="-440055" defTabSz="578358">
              <a:spcBef>
                <a:spcPts val="3500"/>
              </a:spcBef>
              <a:buBlip>
                <a:blip r:embed="rId2"/>
              </a:buBlip>
              <a:defRPr sz="3564">
                <a:effectLst>
                  <a:outerShdw sx="100000" sy="100000" kx="0" ky="0" algn="b" rotWithShape="0" blurRad="50292" dist="37719" dir="5400000">
                    <a:srgbClr val="000000"/>
                  </a:outerShdw>
                </a:effectLst>
              </a:defRPr>
            </a:pPr>
            <a:r>
              <a:t>Dark Mode</a:t>
            </a:r>
          </a:p>
          <a:p>
            <a:pPr marL="440055" indent="-440055" defTabSz="578358">
              <a:spcBef>
                <a:spcPts val="3500"/>
              </a:spcBef>
              <a:buBlip>
                <a:blip r:embed="rId2"/>
              </a:buBlip>
              <a:defRPr sz="3564">
                <a:effectLst>
                  <a:outerShdw sx="100000" sy="100000" kx="0" ky="0" algn="b" rotWithShape="0" blurRad="50292" dist="37719" dir="5400000">
                    <a:srgbClr val="000000"/>
                  </a:outerShdw>
                </a:effectLst>
              </a:defRPr>
            </a:pPr>
            <a:r>
              <a:t>Google Nest</a:t>
            </a:r>
          </a:p>
          <a:p>
            <a:pPr marL="440055" indent="-440055" defTabSz="578358">
              <a:spcBef>
                <a:spcPts val="3500"/>
              </a:spcBef>
              <a:buBlip>
                <a:blip r:embed="rId2"/>
              </a:buBlip>
              <a:defRPr sz="3564">
                <a:effectLst>
                  <a:outerShdw sx="100000" sy="100000" kx="0" ky="0" algn="b" rotWithShape="0" blurRad="50292" dist="37719" dir="5400000">
                    <a:srgbClr val="000000"/>
                  </a:outerShdw>
                </a:effectLst>
              </a:defRPr>
            </a:pPr>
            <a:r>
              <a:t>Pixel 3a and 3a XL</a:t>
            </a:r>
          </a:p>
          <a:p>
            <a:pPr marL="440055" indent="-440055" defTabSz="578358">
              <a:spcBef>
                <a:spcPts val="3500"/>
              </a:spcBef>
              <a:buBlip>
                <a:blip r:embed="rId2"/>
              </a:buBlip>
              <a:defRPr sz="3564">
                <a:effectLst>
                  <a:outerShdw sx="100000" sy="100000" kx="0" ky="0" algn="b" rotWithShape="0" blurRad="50292" dist="37719" dir="5400000">
                    <a:srgbClr val="000000"/>
                  </a:outerShdw>
                </a:effectLst>
              </a:defRPr>
            </a:pPr>
            <a:r>
              <a:t>Better Google Podcast</a:t>
            </a:r>
          </a:p>
          <a:p>
            <a:pPr marL="440055" indent="-440055" defTabSz="578358">
              <a:spcBef>
                <a:spcPts val="3500"/>
              </a:spcBef>
              <a:buBlip>
                <a:blip r:embed="rId2"/>
              </a:buBlip>
              <a:defRPr sz="3564">
                <a:effectLst>
                  <a:outerShdw sx="100000" sy="100000" kx="0" ky="0" algn="b" rotWithShape="0" blurRad="50292" dist="37719" dir="5400000">
                    <a:srgbClr val="000000"/>
                  </a:outerShdw>
                </a:effectLst>
              </a:defRPr>
            </a:pPr>
            <a:r>
              <a:t>Project Euphonia </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Slovak Goal Erasmus+ Team"/>
          <p:cNvSpPr txBox="1"/>
          <p:nvPr>
            <p:ph type="body" idx="13"/>
          </p:nvPr>
        </p:nvSpPr>
        <p:spPr>
          <a:xfrm>
            <a:off x="1270000" y="6360617"/>
            <a:ext cx="10464800" cy="461366"/>
          </a:xfrm>
          <a:prstGeom prst="rect">
            <a:avLst/>
          </a:prstGeom>
        </p:spPr>
        <p:txBody>
          <a:bodyPr/>
          <a:lstStyle/>
          <a:p>
            <a:pPr/>
            <a:r>
              <a:t>–Slovak Goal Erasmus+ Team</a:t>
            </a:r>
          </a:p>
        </p:txBody>
      </p:sp>
      <p:sp>
        <p:nvSpPr>
          <p:cNvPr id="173" name="Thanx 4 watching"/>
          <p:cNvSpPr txBox="1"/>
          <p:nvPr>
            <p:ph type="body" idx="14"/>
          </p:nvPr>
        </p:nvSpPr>
        <p:spPr>
          <a:prstGeom prst="rect">
            <a:avLst/>
          </a:prstGeom>
        </p:spPr>
        <p:txBody>
          <a:bodyPr/>
          <a:lstStyle/>
          <a:p>
            <a:pPr/>
            <a:r>
              <a:t>Thanx 4 watching </a:t>
            </a:r>
          </a:p>
        </p:txBody>
      </p:sp>
      <p:pic>
        <p:nvPicPr>
          <p:cNvPr id="174" name="official_erasmus_plus_logo.png" descr="official_erasmus_plus_logo.png"/>
          <p:cNvPicPr>
            <a:picLocks noChangeAspect="1"/>
          </p:cNvPicPr>
          <p:nvPr/>
        </p:nvPicPr>
        <p:blipFill>
          <a:blip r:embed="rId2">
            <a:extLst/>
          </a:blip>
          <a:stretch>
            <a:fillRect/>
          </a:stretch>
        </p:blipFill>
        <p:spPr>
          <a:xfrm>
            <a:off x="4861554" y="7462633"/>
            <a:ext cx="3281691" cy="936135"/>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3" name="Screenshot 2019-05-15 at 10.28.13.png" descr="Screenshot 2019-05-15 at 10.28.13.png"/>
          <p:cNvPicPr>
            <a:picLocks noChangeAspect="0"/>
          </p:cNvPicPr>
          <p:nvPr>
            <p:ph type="pic" idx="13"/>
          </p:nvPr>
        </p:nvPicPr>
        <p:blipFill>
          <a:blip r:embed="rId2">
            <a:extLst/>
          </a:blip>
          <a:stretch>
            <a:fillRect/>
          </a:stretch>
        </p:blipFill>
        <p:spPr>
          <a:xfrm>
            <a:off x="7023100" y="2565400"/>
            <a:ext cx="5397500" cy="6121400"/>
          </a:xfrm>
          <a:prstGeom prst="rect">
            <a:avLst/>
          </a:prstGeom>
        </p:spPr>
      </p:pic>
      <p:sp>
        <p:nvSpPr>
          <p:cNvPr id="124" name="Google conference 2019"/>
          <p:cNvSpPr txBox="1"/>
          <p:nvPr>
            <p:ph type="title"/>
          </p:nvPr>
        </p:nvSpPr>
        <p:spPr>
          <a:prstGeom prst="rect">
            <a:avLst/>
          </a:prstGeom>
        </p:spPr>
        <p:txBody>
          <a:bodyPr/>
          <a:lstStyle/>
          <a:p>
            <a:pPr/>
            <a:r>
              <a:t>Google conference 2019</a:t>
            </a:r>
          </a:p>
        </p:txBody>
      </p:sp>
      <p:sp>
        <p:nvSpPr>
          <p:cNvPr id="125" name="Starts 7 May…"/>
          <p:cNvSpPr txBox="1"/>
          <p:nvPr>
            <p:ph type="body" sz="half" idx="1"/>
          </p:nvPr>
        </p:nvSpPr>
        <p:spPr>
          <a:prstGeom prst="rect">
            <a:avLst/>
          </a:prstGeom>
        </p:spPr>
        <p:txBody>
          <a:bodyPr/>
          <a:lstStyle/>
          <a:p>
            <a:pPr>
              <a:buBlip>
                <a:blip r:embed="rId3"/>
              </a:buBlip>
            </a:pPr>
            <a:r>
              <a:t>Starts 7 May </a:t>
            </a:r>
          </a:p>
          <a:p>
            <a:pPr>
              <a:buBlip>
                <a:blip r:embed="rId3"/>
              </a:buBlip>
            </a:pPr>
            <a:r>
              <a:t>Ends 9 May</a:t>
            </a:r>
          </a:p>
          <a:p>
            <a:pPr>
              <a:buBlip>
                <a:blip r:embed="rId3"/>
              </a:buBlip>
            </a:pPr>
            <a:r>
              <a:t>Opening keynote is the most exciting part</a:t>
            </a:r>
          </a:p>
          <a:p>
            <a:pPr>
              <a:buBlip>
                <a:blip r:embed="rId3"/>
              </a:buBlip>
            </a:pPr>
            <a:r>
              <a:t>Google makes these big announcements:</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7" name="Screenshot 2019-05-15 at 10.38.53.png" descr="Screenshot 2019-05-15 at 10.38.53.png"/>
          <p:cNvPicPr>
            <a:picLocks noChangeAspect="0"/>
          </p:cNvPicPr>
          <p:nvPr>
            <p:ph type="pic" idx="13"/>
          </p:nvPr>
        </p:nvPicPr>
        <p:blipFill>
          <a:blip r:embed="rId2">
            <a:extLst/>
          </a:blip>
          <a:stretch>
            <a:fillRect/>
          </a:stretch>
        </p:blipFill>
        <p:spPr>
          <a:xfrm>
            <a:off x="-241300" y="2565400"/>
            <a:ext cx="5397500" cy="6121400"/>
          </a:xfrm>
          <a:prstGeom prst="rect">
            <a:avLst/>
          </a:prstGeom>
        </p:spPr>
      </p:pic>
      <p:sp>
        <p:nvSpPr>
          <p:cNvPr id="128" name="Google News"/>
          <p:cNvSpPr txBox="1"/>
          <p:nvPr>
            <p:ph type="title"/>
          </p:nvPr>
        </p:nvSpPr>
        <p:spPr>
          <a:prstGeom prst="rect">
            <a:avLst/>
          </a:prstGeom>
        </p:spPr>
        <p:txBody>
          <a:bodyPr/>
          <a:lstStyle/>
          <a:p>
            <a:pPr/>
            <a:r>
              <a:t>Google News</a:t>
            </a:r>
          </a:p>
        </p:txBody>
      </p:sp>
      <p:sp>
        <p:nvSpPr>
          <p:cNvPr id="129" name="News results will soon begin to show a &quot;story timeline&quot;…"/>
          <p:cNvSpPr txBox="1"/>
          <p:nvPr>
            <p:ph type="body" sz="half" idx="1"/>
          </p:nvPr>
        </p:nvSpPr>
        <p:spPr>
          <a:xfrm>
            <a:off x="5676900" y="2628900"/>
            <a:ext cx="5422900" cy="5715000"/>
          </a:xfrm>
          <a:prstGeom prst="rect">
            <a:avLst/>
          </a:prstGeom>
        </p:spPr>
        <p:txBody>
          <a:bodyPr/>
          <a:lstStyle/>
          <a:p>
            <a:pPr marL="377825" indent="-377825" defTabSz="496570">
              <a:spcBef>
                <a:spcPts val="3000"/>
              </a:spcBef>
              <a:buBlip>
                <a:blip r:embed="rId3"/>
              </a:buBlip>
              <a:defRPr sz="3060">
                <a:effectLst>
                  <a:outerShdw sx="100000" sy="100000" kx="0" ky="0" algn="b" rotWithShape="0" blurRad="43180" dist="32385" dir="5400000">
                    <a:srgbClr val="000000"/>
                  </a:outerShdw>
                </a:effectLst>
              </a:defRPr>
            </a:pPr>
            <a:r>
              <a:t>News results will soon begin to show a "story timeline" </a:t>
            </a:r>
          </a:p>
          <a:p>
            <a:pPr marL="377825" indent="-377825" defTabSz="496570">
              <a:spcBef>
                <a:spcPts val="3000"/>
              </a:spcBef>
              <a:buBlip>
                <a:blip r:embed="rId3"/>
              </a:buBlip>
              <a:defRPr sz="3060">
                <a:effectLst>
                  <a:outerShdw sx="100000" sy="100000" kx="0" ky="0" algn="b" rotWithShape="0" blurRad="43180" dist="32385" dir="5400000">
                    <a:srgbClr val="000000"/>
                  </a:outerShdw>
                </a:effectLst>
              </a:defRPr>
            </a:pPr>
            <a:r>
              <a:t>When you search for the recent black hole news story that went viral, you'll see how it was covered from day one </a:t>
            </a:r>
          </a:p>
          <a:p>
            <a:pPr marL="377825" indent="-377825" defTabSz="496570">
              <a:spcBef>
                <a:spcPts val="3000"/>
              </a:spcBef>
              <a:buBlip>
                <a:blip r:embed="rId3"/>
              </a:buBlip>
              <a:defRPr sz="3060">
                <a:effectLst>
                  <a:outerShdw sx="100000" sy="100000" kx="0" ky="0" algn="b" rotWithShape="0" blurRad="43180" dist="32385" dir="5400000">
                    <a:srgbClr val="000000"/>
                  </a:outerShdw>
                </a:effectLst>
              </a:defRPr>
            </a:pPr>
            <a:r>
              <a:t>The point of this is to give you more context and visually show you how the story evolved over time</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 name="ar-search-shark.gif" descr="ar-search-shark.gif"/>
          <p:cNvPicPr>
            <a:picLocks noChangeAspect="0"/>
          </p:cNvPicPr>
          <p:nvPr>
            <p:ph type="pic" idx="13"/>
          </p:nvPr>
        </p:nvPicPr>
        <p:blipFill>
          <a:blip r:embed="rId2">
            <a:extLst/>
          </a:blip>
          <a:stretch>
            <a:fillRect/>
          </a:stretch>
        </p:blipFill>
        <p:spPr>
          <a:xfrm>
            <a:off x="7226812" y="402407"/>
            <a:ext cx="5505602" cy="6789786"/>
          </a:xfrm>
          <a:prstGeom prst="rect">
            <a:avLst/>
          </a:prstGeom>
          <a:ln w="12700">
            <a:miter lim="400000"/>
          </a:ln>
        </p:spPr>
      </p:pic>
      <p:sp>
        <p:nvSpPr>
          <p:cNvPr id="132" name="Google…"/>
          <p:cNvSpPr txBox="1"/>
          <p:nvPr>
            <p:ph type="title"/>
          </p:nvPr>
        </p:nvSpPr>
        <p:spPr>
          <a:xfrm>
            <a:off x="838200" y="149132"/>
            <a:ext cx="3522961" cy="2547195"/>
          </a:xfrm>
          <a:prstGeom prst="rect">
            <a:avLst/>
          </a:prstGeom>
        </p:spPr>
        <p:txBody>
          <a:bodyPr/>
          <a:lstStyle/>
          <a:p>
            <a:pPr/>
            <a:r>
              <a:t>Google </a:t>
            </a:r>
          </a:p>
          <a:p>
            <a:pPr/>
            <a:r>
              <a:t>search</a:t>
            </a:r>
          </a:p>
        </p:txBody>
      </p:sp>
      <p:sp>
        <p:nvSpPr>
          <p:cNvPr id="133" name="Adding 3D images to search results…"/>
          <p:cNvSpPr txBox="1"/>
          <p:nvPr>
            <p:ph type="body" sz="half" idx="4294967295"/>
          </p:nvPr>
        </p:nvSpPr>
        <p:spPr>
          <a:xfrm>
            <a:off x="787400" y="2779910"/>
            <a:ext cx="6078092" cy="5703690"/>
          </a:xfrm>
          <a:prstGeom prst="rect">
            <a:avLst/>
          </a:prstGeom>
        </p:spPr>
        <p:txBody>
          <a:bodyPr/>
          <a:lstStyle/>
          <a:p>
            <a:pPr marL="355600" indent="-355600" defTabSz="467359">
              <a:spcBef>
                <a:spcPts val="2800"/>
              </a:spcBef>
              <a:buBlip>
                <a:blip r:embed="rId3"/>
              </a:buBlip>
              <a:defRPr sz="2880">
                <a:effectLst>
                  <a:outerShdw sx="100000" sy="100000" kx="0" ky="0" algn="b" rotWithShape="0" blurRad="40640" dist="30480" dir="5400000">
                    <a:srgbClr val="000000"/>
                  </a:outerShdw>
                </a:effectLst>
              </a:defRPr>
            </a:pPr>
            <a:r>
              <a:t>Adding 3D images to search results</a:t>
            </a:r>
          </a:p>
          <a:p>
            <a:pPr marL="355600" indent="-355600" defTabSz="467359">
              <a:spcBef>
                <a:spcPts val="2800"/>
              </a:spcBef>
              <a:buBlip>
                <a:blip r:embed="rId3"/>
              </a:buBlip>
              <a:defRPr sz="2880">
                <a:effectLst>
                  <a:outerShdw sx="100000" sy="100000" kx="0" ky="0" algn="b" rotWithShape="0" blurRad="40640" dist="30480" dir="5400000">
                    <a:srgbClr val="000000"/>
                  </a:outerShdw>
                </a:effectLst>
              </a:defRPr>
            </a:pPr>
            <a:r>
              <a:t>You can even place these 3D images in your real world via augmented reality</a:t>
            </a:r>
          </a:p>
          <a:p>
            <a:pPr marL="355600" indent="-355600" defTabSz="467359">
              <a:spcBef>
                <a:spcPts val="2800"/>
              </a:spcBef>
              <a:buBlip>
                <a:blip r:embed="rId3"/>
              </a:buBlip>
              <a:defRPr sz="2880">
                <a:effectLst>
                  <a:outerShdw sx="100000" sy="100000" kx="0" ky="0" algn="b" rotWithShape="0" blurRad="40640" dist="30480" dir="5400000">
                    <a:srgbClr val="000000"/>
                  </a:outerShdw>
                </a:effectLst>
              </a:defRPr>
            </a:pPr>
            <a:r>
              <a:t>Google showed how you could search for a Great White shark with your phone, then see it in 3D in your search results, and using your device, place it in a physical space at scale</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5" name="Screenshot 2019-05-15 at 11.11.21.png" descr="Screenshot 2019-05-15 at 11.11.21.png"/>
          <p:cNvPicPr>
            <a:picLocks noChangeAspect="0"/>
          </p:cNvPicPr>
          <p:nvPr>
            <p:ph type="pic" idx="13"/>
          </p:nvPr>
        </p:nvPicPr>
        <p:blipFill>
          <a:blip r:embed="rId2">
            <a:extLst/>
          </a:blip>
          <a:stretch>
            <a:fillRect/>
          </a:stretch>
        </p:blipFill>
        <p:spPr>
          <a:xfrm>
            <a:off x="2425717" y="1448491"/>
            <a:ext cx="8407366" cy="4469018"/>
          </a:xfrm>
          <a:prstGeom prst="rect">
            <a:avLst/>
          </a:prstGeom>
        </p:spPr>
      </p:pic>
      <p:sp>
        <p:nvSpPr>
          <p:cNvPr id="136" name="Google Lens"/>
          <p:cNvSpPr txBox="1"/>
          <p:nvPr>
            <p:ph type="title"/>
          </p:nvPr>
        </p:nvSpPr>
        <p:spPr>
          <a:xfrm>
            <a:off x="2017216" y="104902"/>
            <a:ext cx="8970368" cy="1375470"/>
          </a:xfrm>
          <a:prstGeom prst="rect">
            <a:avLst/>
          </a:prstGeom>
        </p:spPr>
        <p:txBody>
          <a:bodyPr/>
          <a:lstStyle>
            <a:lvl1pPr algn="ctr"/>
          </a:lstStyle>
          <a:p>
            <a:pPr/>
            <a:r>
              <a:t>Google Lens</a:t>
            </a:r>
          </a:p>
        </p:txBody>
      </p:sp>
      <p:sp>
        <p:nvSpPr>
          <p:cNvPr id="137" name="Will also be available directly from the Google Search bar…"/>
          <p:cNvSpPr txBox="1"/>
          <p:nvPr/>
        </p:nvSpPr>
        <p:spPr>
          <a:xfrm>
            <a:off x="1851217" y="6132723"/>
            <a:ext cx="9302366" cy="218715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marL="777875" indent="-333375" algn="l">
              <a:buSzPct val="30000"/>
              <a:buBlip>
                <a:blip r:embed="rId3"/>
              </a:buBlip>
              <a:defRPr sz="2700"/>
            </a:pPr>
            <a:r>
              <a:t>Will also be available directly from the Google Search bar</a:t>
            </a:r>
          </a:p>
          <a:p>
            <a:pPr lvl="1" marL="777875" indent="-333375" algn="l">
              <a:buSzPct val="30000"/>
              <a:buBlip>
                <a:blip r:embed="rId3"/>
              </a:buBlip>
              <a:defRPr sz="2700"/>
            </a:pPr>
            <a:r>
              <a:t>Language translations:</a:t>
            </a:r>
          </a:p>
          <a:p>
            <a:pPr lvl="1" marL="777875" indent="-333375" algn="l">
              <a:buSzPct val="30000"/>
              <a:buBlip>
                <a:blip r:embed="rId3"/>
              </a:buBlip>
              <a:defRPr sz="2700"/>
            </a:pPr>
            <a:r>
              <a:t>Able to access it to take a picture </a:t>
            </a:r>
          </a:p>
          <a:p>
            <a:pPr lvl="1" marL="777875" indent="-333375" algn="l">
              <a:buSzPct val="30000"/>
              <a:buBlip>
                <a:blip r:embed="rId3"/>
              </a:buBlip>
              <a:defRPr sz="2700"/>
            </a:pPr>
            <a:r>
              <a:t>Get a real-time translation in a different language</a:t>
            </a:r>
          </a:p>
          <a:p>
            <a:pPr lvl="1" marL="777875" indent="-333375" algn="l">
              <a:buSzPct val="30000"/>
              <a:buBlip>
                <a:blip r:embed="rId3"/>
              </a:buBlip>
              <a:defRPr sz="2700"/>
            </a:pPr>
            <a:r>
              <a:t>Also hear a text-to-speech translation live </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9" name="Screenshot 2019-05-15 at 10.46.04.png" descr="Screenshot 2019-05-15 at 10.46.04.png"/>
          <p:cNvPicPr>
            <a:picLocks noChangeAspect="0"/>
          </p:cNvPicPr>
          <p:nvPr>
            <p:ph type="pic" idx="13"/>
          </p:nvPr>
        </p:nvPicPr>
        <p:blipFill>
          <a:blip r:embed="rId2">
            <a:extLst/>
          </a:blip>
          <a:stretch>
            <a:fillRect/>
          </a:stretch>
        </p:blipFill>
        <p:spPr>
          <a:xfrm>
            <a:off x="-393700" y="-228600"/>
            <a:ext cx="8407366" cy="4469018"/>
          </a:xfrm>
          <a:prstGeom prst="rect">
            <a:avLst/>
          </a:prstGeom>
        </p:spPr>
      </p:pic>
      <p:sp>
        <p:nvSpPr>
          <p:cNvPr id="140" name="Google…"/>
          <p:cNvSpPr txBox="1"/>
          <p:nvPr>
            <p:ph type="title"/>
          </p:nvPr>
        </p:nvSpPr>
        <p:spPr>
          <a:xfrm>
            <a:off x="8413402" y="1032845"/>
            <a:ext cx="3041304" cy="2403327"/>
          </a:xfrm>
          <a:prstGeom prst="rect">
            <a:avLst/>
          </a:prstGeom>
        </p:spPr>
        <p:txBody>
          <a:bodyPr/>
          <a:lstStyle/>
          <a:p>
            <a:pPr algn="ctr"/>
            <a:r>
              <a:t>Google</a:t>
            </a:r>
          </a:p>
          <a:p>
            <a:pPr algn="ctr"/>
            <a:r>
              <a:t>Lens</a:t>
            </a:r>
          </a:p>
        </p:txBody>
      </p:sp>
      <p:sp>
        <p:nvSpPr>
          <p:cNvPr id="141" name="Restaurant menus:…"/>
          <p:cNvSpPr txBox="1"/>
          <p:nvPr/>
        </p:nvSpPr>
        <p:spPr>
          <a:xfrm>
            <a:off x="1097775" y="4710323"/>
            <a:ext cx="9302366" cy="386355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marL="777875" indent="-333375" algn="l">
              <a:buSzPct val="30000"/>
              <a:buBlip>
                <a:blip r:embed="rId3"/>
              </a:buBlip>
              <a:defRPr sz="2700"/>
            </a:pPr>
            <a:r>
              <a:t>Restaurant menus:</a:t>
            </a:r>
          </a:p>
          <a:p>
            <a:pPr lvl="1" marL="777875" indent="-333375" algn="l">
              <a:buSzPct val="30000"/>
              <a:buBlip>
                <a:blip r:embed="rId3"/>
              </a:buBlip>
              <a:defRPr sz="2700"/>
            </a:pPr>
            <a:r>
              <a:t>Can search for exact dishes on a menu and surface photos of that dish </a:t>
            </a:r>
          </a:p>
          <a:p>
            <a:pPr lvl="1" marL="777875" indent="-333375" algn="l">
              <a:buSzPct val="30000"/>
              <a:buBlip>
                <a:blip r:embed="rId3"/>
              </a:buBlip>
              <a:defRPr sz="2700"/>
            </a:pPr>
            <a:r>
              <a:t>Based on Google Maps information </a:t>
            </a:r>
          </a:p>
          <a:p>
            <a:pPr lvl="1" marL="777875" indent="-333375" algn="l">
              <a:buSzPct val="30000"/>
              <a:buBlip>
                <a:blip r:embed="rId3"/>
              </a:buBlip>
              <a:defRPr sz="2700"/>
            </a:pPr>
            <a:r>
              <a:t>Show you just how it looks before you order </a:t>
            </a:r>
          </a:p>
          <a:p>
            <a:pPr lvl="1" marL="777875" indent="-333375" algn="l">
              <a:buSzPct val="30000"/>
              <a:buBlip>
                <a:blip r:embed="rId3"/>
              </a:buBlip>
              <a:defRPr sz="2700"/>
            </a:pPr>
            <a:r>
              <a:t>Hovering Google Lens over magazines can also bring images to life, such as a recipe </a:t>
            </a:r>
          </a:p>
          <a:p>
            <a:pPr lvl="1" marL="777875" indent="-333375" algn="l">
              <a:buSzPct val="30000"/>
              <a:buBlip>
                <a:blip r:embed="rId3"/>
              </a:buBlip>
              <a:defRPr sz="2700"/>
            </a:pPr>
            <a:r>
              <a:t>You can also point the camera at the receipt to bring up a calculator </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3" name="Screenshot 2019-05-15 at 11.22.57.png" descr="Screenshot 2019-05-15 at 11.22.57.png"/>
          <p:cNvPicPr>
            <a:picLocks noChangeAspect="0"/>
          </p:cNvPicPr>
          <p:nvPr>
            <p:ph type="pic" idx="13"/>
          </p:nvPr>
        </p:nvPicPr>
        <p:blipFill>
          <a:blip r:embed="rId2">
            <a:extLst/>
          </a:blip>
          <a:stretch>
            <a:fillRect/>
          </a:stretch>
        </p:blipFill>
        <p:spPr>
          <a:xfrm>
            <a:off x="7010399" y="1066800"/>
            <a:ext cx="5397501" cy="7620000"/>
          </a:xfrm>
          <a:prstGeom prst="rect">
            <a:avLst/>
          </a:prstGeom>
        </p:spPr>
      </p:pic>
      <p:sp>
        <p:nvSpPr>
          <p:cNvPr id="144" name="Google Duplex"/>
          <p:cNvSpPr txBox="1"/>
          <p:nvPr>
            <p:ph type="title"/>
          </p:nvPr>
        </p:nvSpPr>
        <p:spPr>
          <a:xfrm>
            <a:off x="787400" y="787400"/>
            <a:ext cx="5638800" cy="3505200"/>
          </a:xfrm>
          <a:prstGeom prst="rect">
            <a:avLst/>
          </a:prstGeom>
        </p:spPr>
        <p:txBody>
          <a:bodyPr/>
          <a:lstStyle/>
          <a:p>
            <a:pPr/>
            <a:r>
              <a:t>Google Duplex</a:t>
            </a:r>
          </a:p>
        </p:txBody>
      </p:sp>
      <p:sp>
        <p:nvSpPr>
          <p:cNvPr id="145" name="Do stuff for you on the web…"/>
          <p:cNvSpPr txBox="1"/>
          <p:nvPr>
            <p:ph type="body" sz="quarter" idx="1"/>
          </p:nvPr>
        </p:nvSpPr>
        <p:spPr>
          <a:xfrm>
            <a:off x="787400" y="3881635"/>
            <a:ext cx="5422900" cy="4601965"/>
          </a:xfrm>
          <a:prstGeom prst="rect">
            <a:avLst/>
          </a:prstGeom>
        </p:spPr>
        <p:txBody>
          <a:bodyPr anchor="ctr"/>
          <a:lstStyle/>
          <a:p>
            <a:pPr marL="355600" indent="-355600" defTabSz="467359">
              <a:spcBef>
                <a:spcPts val="2800"/>
              </a:spcBef>
              <a:buSzPct val="30000"/>
              <a:buBlip>
                <a:blip r:embed="rId3"/>
              </a:buBlip>
              <a:defRPr sz="2880">
                <a:solidFill>
                  <a:srgbClr val="FFFFFF"/>
                </a:solidFill>
                <a:effectLst>
                  <a:outerShdw sx="100000" sy="100000" kx="0" ky="0" algn="b" rotWithShape="0" blurRad="40640" dist="30480" dir="5400000">
                    <a:srgbClr val="000000"/>
                  </a:outerShdw>
                </a:effectLst>
              </a:defRPr>
            </a:pPr>
            <a:r>
              <a:t>Do stuff for you on the web</a:t>
            </a:r>
          </a:p>
          <a:p>
            <a:pPr marL="355600" indent="-355600" defTabSz="467359">
              <a:spcBef>
                <a:spcPts val="2800"/>
              </a:spcBef>
              <a:buSzPct val="30000"/>
              <a:buBlip>
                <a:blip r:embed="rId3"/>
              </a:buBlip>
              <a:defRPr sz="2880">
                <a:solidFill>
                  <a:srgbClr val="FFFFFF"/>
                </a:solidFill>
                <a:effectLst>
                  <a:outerShdw sx="100000" sy="100000" kx="0" ky="0" algn="b" rotWithShape="0" blurRad="40640" dist="30480" dir="5400000">
                    <a:srgbClr val="000000"/>
                  </a:outerShdw>
                </a:effectLst>
              </a:defRPr>
            </a:pPr>
            <a:r>
              <a:t>From booking rental cars </a:t>
            </a:r>
          </a:p>
          <a:p>
            <a:pPr marL="355600" indent="-355600" defTabSz="467359">
              <a:spcBef>
                <a:spcPts val="2800"/>
              </a:spcBef>
              <a:buSzPct val="30000"/>
              <a:buBlip>
                <a:blip r:embed="rId3"/>
              </a:buBlip>
              <a:defRPr sz="2880">
                <a:solidFill>
                  <a:srgbClr val="FFFFFF"/>
                </a:solidFill>
                <a:effectLst>
                  <a:outerShdw sx="100000" sy="100000" kx="0" ky="0" algn="b" rotWithShape="0" blurRad="40640" dist="30480" dir="5400000">
                    <a:srgbClr val="000000"/>
                  </a:outerShdw>
                </a:effectLst>
              </a:defRPr>
            </a:pPr>
            <a:r>
              <a:t>To getting movie tickets</a:t>
            </a:r>
          </a:p>
          <a:p>
            <a:pPr marL="355600" indent="-355600" defTabSz="467359">
              <a:spcBef>
                <a:spcPts val="2800"/>
              </a:spcBef>
              <a:buSzPct val="30000"/>
              <a:buBlip>
                <a:blip r:embed="rId3"/>
              </a:buBlip>
              <a:defRPr sz="2880">
                <a:solidFill>
                  <a:srgbClr val="FFFFFF"/>
                </a:solidFill>
                <a:effectLst>
                  <a:outerShdw sx="100000" sy="100000" kx="0" ky="0" algn="b" rotWithShape="0" blurRad="40640" dist="30480" dir="5400000">
                    <a:srgbClr val="000000"/>
                  </a:outerShdw>
                </a:effectLst>
              </a:defRPr>
            </a:pPr>
            <a:r>
              <a:t>Just ask Google</a:t>
            </a:r>
          </a:p>
          <a:p>
            <a:pPr marL="355600" indent="-355600" defTabSz="467359">
              <a:spcBef>
                <a:spcPts val="2800"/>
              </a:spcBef>
              <a:buSzPct val="30000"/>
              <a:buBlip>
                <a:blip r:embed="rId3"/>
              </a:buBlip>
              <a:defRPr sz="2880">
                <a:solidFill>
                  <a:srgbClr val="FFFFFF"/>
                </a:solidFill>
                <a:effectLst>
                  <a:outerShdw sx="100000" sy="100000" kx="0" ky="0" algn="b" rotWithShape="0" blurRad="40640" dist="30480" dir="5400000">
                    <a:srgbClr val="000000"/>
                  </a:outerShdw>
                </a:effectLst>
              </a:defRPr>
            </a:pPr>
            <a:r>
              <a:t>It will fill out the form </a:t>
            </a:r>
          </a:p>
          <a:p>
            <a:pPr marL="355600" indent="-355600" defTabSz="467359">
              <a:spcBef>
                <a:spcPts val="2800"/>
              </a:spcBef>
              <a:buSzPct val="30000"/>
              <a:buBlip>
                <a:blip r:embed="rId3"/>
              </a:buBlip>
              <a:defRPr sz="2880">
                <a:solidFill>
                  <a:srgbClr val="FFFFFF"/>
                </a:solidFill>
                <a:effectLst>
                  <a:outerShdw sx="100000" sy="100000" kx="0" ky="0" algn="b" rotWithShape="0" blurRad="40640" dist="30480" dir="5400000">
                    <a:srgbClr val="000000"/>
                  </a:outerShdw>
                </a:effectLst>
              </a:defRPr>
            </a:pPr>
            <a:r>
              <a:t>And do everything</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7" name="Screenshot 2019-05-15 at 10.57.14.png" descr="Screenshot 2019-05-15 at 10.57.14.png"/>
          <p:cNvPicPr>
            <a:picLocks noChangeAspect="0"/>
          </p:cNvPicPr>
          <p:nvPr>
            <p:ph type="pic" idx="13"/>
          </p:nvPr>
        </p:nvPicPr>
        <p:blipFill>
          <a:blip r:embed="rId2">
            <a:extLst/>
          </a:blip>
          <a:stretch>
            <a:fillRect/>
          </a:stretch>
        </p:blipFill>
        <p:spPr>
          <a:xfrm>
            <a:off x="342900" y="1219200"/>
            <a:ext cx="5397500" cy="7620000"/>
          </a:xfrm>
          <a:prstGeom prst="rect">
            <a:avLst/>
          </a:prstGeom>
        </p:spPr>
      </p:pic>
      <p:sp>
        <p:nvSpPr>
          <p:cNvPr id="148" name="Google Assistant"/>
          <p:cNvSpPr txBox="1"/>
          <p:nvPr>
            <p:ph type="title"/>
          </p:nvPr>
        </p:nvSpPr>
        <p:spPr>
          <a:xfrm>
            <a:off x="6950099" y="825500"/>
            <a:ext cx="4527502" cy="2311400"/>
          </a:xfrm>
          <a:prstGeom prst="rect">
            <a:avLst/>
          </a:prstGeom>
        </p:spPr>
        <p:txBody>
          <a:bodyPr/>
          <a:lstStyle/>
          <a:p>
            <a:pPr/>
            <a:r>
              <a:t>Google Assistant</a:t>
            </a:r>
          </a:p>
        </p:txBody>
      </p:sp>
      <p:sp>
        <p:nvSpPr>
          <p:cNvPr id="149" name="Needs less data to process voice commands…"/>
          <p:cNvSpPr txBox="1"/>
          <p:nvPr>
            <p:ph type="body" sz="half" idx="1"/>
          </p:nvPr>
        </p:nvSpPr>
        <p:spPr>
          <a:xfrm>
            <a:off x="5791944" y="2968823"/>
            <a:ext cx="6133356" cy="6148339"/>
          </a:xfrm>
          <a:prstGeom prst="rect">
            <a:avLst/>
          </a:prstGeom>
        </p:spPr>
        <p:txBody>
          <a:bodyPr anchor="ctr"/>
          <a:lstStyle/>
          <a:p>
            <a:pPr marL="271145" indent="-271145" defTabSz="356362">
              <a:spcBef>
                <a:spcPts val="2100"/>
              </a:spcBef>
              <a:buSzPct val="30000"/>
              <a:buBlip>
                <a:blip r:embed="rId3"/>
              </a:buBlip>
              <a:defRPr sz="2196">
                <a:solidFill>
                  <a:srgbClr val="FFFFFF"/>
                </a:solidFill>
                <a:effectLst>
                  <a:outerShdw sx="100000" sy="100000" kx="0" ky="0" algn="b" rotWithShape="0" blurRad="30988" dist="23241" dir="5400000">
                    <a:srgbClr val="000000"/>
                  </a:outerShdw>
                </a:effectLst>
              </a:defRPr>
            </a:pPr>
            <a:r>
              <a:t>Needs less data to process voice commands </a:t>
            </a:r>
          </a:p>
          <a:p>
            <a:pPr marL="271145" indent="-271145" defTabSz="356362">
              <a:spcBef>
                <a:spcPts val="2100"/>
              </a:spcBef>
              <a:buSzPct val="30000"/>
              <a:buBlip>
                <a:blip r:embed="rId3"/>
              </a:buBlip>
              <a:defRPr sz="2196">
                <a:solidFill>
                  <a:srgbClr val="FFFFFF"/>
                </a:solidFill>
                <a:effectLst>
                  <a:outerShdw sx="100000" sy="100000" kx="0" ky="0" algn="b" rotWithShape="0" blurRad="30988" dist="23241" dir="5400000">
                    <a:srgbClr val="000000"/>
                  </a:outerShdw>
                </a:effectLst>
              </a:defRPr>
            </a:pPr>
            <a:r>
              <a:t>Moved to the device, rather than in the cloud</a:t>
            </a:r>
          </a:p>
          <a:p>
            <a:pPr marL="271145" indent="-271145" defTabSz="356362">
              <a:spcBef>
                <a:spcPts val="2100"/>
              </a:spcBef>
              <a:buSzPct val="30000"/>
              <a:buBlip>
                <a:blip r:embed="rId3"/>
              </a:buBlip>
              <a:defRPr sz="2196">
                <a:solidFill>
                  <a:srgbClr val="FFFFFF"/>
                </a:solidFill>
                <a:effectLst>
                  <a:outerShdw sx="100000" sy="100000" kx="0" ky="0" algn="b" rotWithShape="0" blurRad="30988" dist="23241" dir="5400000">
                    <a:srgbClr val="000000"/>
                  </a:outerShdw>
                </a:effectLst>
              </a:defRPr>
            </a:pPr>
            <a:r>
              <a:t>Lower latency</a:t>
            </a:r>
          </a:p>
          <a:p>
            <a:pPr marL="271145" indent="-271145" defTabSz="356362">
              <a:spcBef>
                <a:spcPts val="2100"/>
              </a:spcBef>
              <a:buSzPct val="30000"/>
              <a:buBlip>
                <a:blip r:embed="rId3"/>
              </a:buBlip>
              <a:defRPr sz="2196">
                <a:solidFill>
                  <a:srgbClr val="FFFFFF"/>
                </a:solidFill>
                <a:effectLst>
                  <a:outerShdw sx="100000" sy="100000" kx="0" ky="0" algn="b" rotWithShape="0" blurRad="30988" dist="23241" dir="5400000">
                    <a:srgbClr val="000000"/>
                  </a:outerShdw>
                </a:effectLst>
              </a:defRPr>
            </a:pPr>
            <a:r>
              <a:t>Without delay - and without saying "OK Google" every time</a:t>
            </a:r>
          </a:p>
          <a:p>
            <a:pPr marL="271145" indent="-271145" defTabSz="356362">
              <a:spcBef>
                <a:spcPts val="2100"/>
              </a:spcBef>
              <a:buSzPct val="30000"/>
              <a:buBlip>
                <a:blip r:embed="rId3"/>
              </a:buBlip>
              <a:defRPr sz="2196">
                <a:solidFill>
                  <a:srgbClr val="FFFFFF"/>
                </a:solidFill>
                <a:effectLst>
                  <a:outerShdw sx="100000" sy="100000" kx="0" ky="0" algn="b" rotWithShape="0" blurRad="30988" dist="23241" dir="5400000">
                    <a:srgbClr val="000000"/>
                  </a:outerShdw>
                </a:effectLst>
              </a:defRPr>
            </a:pPr>
            <a:r>
              <a:t>Opening a range of apps </a:t>
            </a:r>
          </a:p>
          <a:p>
            <a:pPr marL="271145" indent="-271145" defTabSz="356362">
              <a:spcBef>
                <a:spcPts val="2100"/>
              </a:spcBef>
              <a:buSzPct val="30000"/>
              <a:buBlip>
                <a:blip r:embed="rId3"/>
              </a:buBlip>
              <a:defRPr sz="2196">
                <a:solidFill>
                  <a:srgbClr val="FFFFFF"/>
                </a:solidFill>
                <a:effectLst>
                  <a:outerShdw sx="100000" sy="100000" kx="0" ky="0" algn="b" rotWithShape="0" blurRad="30988" dist="23241" dir="5400000">
                    <a:srgbClr val="000000"/>
                  </a:outerShdw>
                </a:effectLst>
              </a:defRPr>
            </a:pPr>
            <a:r>
              <a:t>Getting information</a:t>
            </a:r>
          </a:p>
          <a:p>
            <a:pPr marL="271145" indent="-271145" defTabSz="356362">
              <a:spcBef>
                <a:spcPts val="2100"/>
              </a:spcBef>
              <a:buSzPct val="30000"/>
              <a:buBlip>
                <a:blip r:embed="rId3"/>
              </a:buBlip>
              <a:defRPr sz="2196">
                <a:solidFill>
                  <a:srgbClr val="FFFFFF"/>
                </a:solidFill>
                <a:effectLst>
                  <a:outerShdw sx="100000" sy="100000" kx="0" ky="0" algn="b" rotWithShape="0" blurRad="30988" dist="23241" dir="5400000">
                    <a:srgbClr val="000000"/>
                  </a:outerShdw>
                </a:effectLst>
              </a:defRPr>
            </a:pPr>
            <a:r>
              <a:t>Happening instantly as part of one conversation </a:t>
            </a:r>
          </a:p>
          <a:p>
            <a:pPr marL="271145" indent="-271145" defTabSz="356362">
              <a:spcBef>
                <a:spcPts val="2100"/>
              </a:spcBef>
              <a:buSzPct val="30000"/>
              <a:buBlip>
                <a:blip r:embed="rId3"/>
              </a:buBlip>
              <a:defRPr sz="2196">
                <a:solidFill>
                  <a:srgbClr val="FFFFFF"/>
                </a:solidFill>
                <a:effectLst>
                  <a:outerShdw sx="100000" sy="100000" kx="0" ky="0" algn="b" rotWithShape="0" blurRad="30988" dist="23241" dir="5400000">
                    <a:srgbClr val="000000"/>
                  </a:outerShdw>
                </a:effectLst>
              </a:defRPr>
            </a:pPr>
            <a:r>
              <a:t>Use voice to reply to a message, send it, open photos, search, pick a new image, and send that over to the person you're messaging</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1" name="Screenshot 2019-05-15 at 10.57.27.png" descr="Screenshot 2019-05-15 at 10.57.27.png"/>
          <p:cNvPicPr>
            <a:picLocks noChangeAspect="0"/>
          </p:cNvPicPr>
          <p:nvPr>
            <p:ph type="pic" idx="13"/>
          </p:nvPr>
        </p:nvPicPr>
        <p:blipFill>
          <a:blip r:embed="rId2">
            <a:extLst/>
          </a:blip>
          <a:stretch>
            <a:fillRect/>
          </a:stretch>
        </p:blipFill>
        <p:spPr>
          <a:xfrm>
            <a:off x="7010400" y="1066800"/>
            <a:ext cx="5397500" cy="7620000"/>
          </a:xfrm>
          <a:prstGeom prst="rect">
            <a:avLst/>
          </a:prstGeom>
        </p:spPr>
      </p:pic>
      <p:sp>
        <p:nvSpPr>
          <p:cNvPr id="152" name="Driving Mode"/>
          <p:cNvSpPr txBox="1"/>
          <p:nvPr>
            <p:ph type="title"/>
          </p:nvPr>
        </p:nvSpPr>
        <p:spPr>
          <a:xfrm>
            <a:off x="965200" y="741412"/>
            <a:ext cx="5638800" cy="1379488"/>
          </a:xfrm>
          <a:prstGeom prst="rect">
            <a:avLst/>
          </a:prstGeom>
        </p:spPr>
        <p:txBody>
          <a:bodyPr/>
          <a:lstStyle/>
          <a:p>
            <a:pPr/>
            <a:r>
              <a:t>Driving Mode</a:t>
            </a:r>
          </a:p>
        </p:txBody>
      </p:sp>
      <p:sp>
        <p:nvSpPr>
          <p:cNvPr id="153" name="Google Assistant is also getting a driving mode…"/>
          <p:cNvSpPr txBox="1"/>
          <p:nvPr>
            <p:ph type="body" sz="half" idx="1"/>
          </p:nvPr>
        </p:nvSpPr>
        <p:spPr>
          <a:xfrm>
            <a:off x="787400" y="2611685"/>
            <a:ext cx="5422900" cy="5871915"/>
          </a:xfrm>
          <a:prstGeom prst="rect">
            <a:avLst/>
          </a:prstGeom>
        </p:spPr>
        <p:txBody>
          <a:bodyPr anchor="ctr"/>
          <a:lstStyle/>
          <a:p>
            <a:pPr marL="444500" indent="-444500">
              <a:spcBef>
                <a:spcPts val="3600"/>
              </a:spcBef>
              <a:buSzPct val="30000"/>
              <a:buBlip>
                <a:blip r:embed="rId3"/>
              </a:buBlip>
              <a:defRPr sz="3600">
                <a:solidFill>
                  <a:srgbClr val="FFFFFF"/>
                </a:solidFill>
              </a:defRPr>
            </a:pPr>
            <a:r>
              <a:t>Google Assistant is also getting a driving mode</a:t>
            </a:r>
          </a:p>
          <a:p>
            <a:pPr marL="444500" indent="-444500">
              <a:spcBef>
                <a:spcPts val="3600"/>
              </a:spcBef>
              <a:buSzPct val="30000"/>
              <a:buBlip>
                <a:blip r:embed="rId3"/>
              </a:buBlip>
              <a:defRPr sz="3600">
                <a:solidFill>
                  <a:srgbClr val="FFFFFF"/>
                </a:solidFill>
              </a:defRPr>
            </a:pPr>
            <a:r>
              <a:t>To any phone that has Google Assistant</a:t>
            </a:r>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xmlns:r="http://schemas.openxmlformats.org/officeDocument/2006/relationships" name="Industrial">
  <a:themeElements>
    <a:clrScheme name="Industrial">
      <a:dk1>
        <a:srgbClr val="BC00FF"/>
      </a:dk1>
      <a:lt1>
        <a:srgbClr val="FFFFFF"/>
      </a:lt1>
      <a:dk2>
        <a:srgbClr val="53585F"/>
      </a:dk2>
      <a:lt2>
        <a:srgbClr val="DCDEE0"/>
      </a:lt2>
      <a:accent1>
        <a:srgbClr val="0073CF"/>
      </a:accent1>
      <a:accent2>
        <a:srgbClr val="1A941F"/>
      </a:accent2>
      <a:accent3>
        <a:srgbClr val="DCBD23"/>
      </a:accent3>
      <a:accent4>
        <a:srgbClr val="DE6A10"/>
      </a:accent4>
      <a:accent5>
        <a:srgbClr val="C82506"/>
      </a:accent5>
      <a:accent6>
        <a:srgbClr val="773F9B"/>
      </a:accent6>
      <a:hlink>
        <a:srgbClr val="0000FF"/>
      </a:hlink>
      <a:folHlink>
        <a:srgbClr val="FF00FF"/>
      </a:folHlink>
    </a:clrScheme>
    <a:fontScheme name="Industrial">
      <a:majorFont>
        <a:latin typeface="Helvetica Neue Light"/>
        <a:ea typeface="Helvetica Neue Light"/>
        <a:cs typeface="Helvetica Neue Light"/>
      </a:majorFont>
      <a:minorFont>
        <a:latin typeface="Helvetica Neue Light"/>
        <a:ea typeface="Helvetica Neue Light"/>
        <a:cs typeface="Helvetica Neue Light"/>
      </a:minorFont>
    </a:fontScheme>
    <a:fmtScheme name="Indust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Industrial">
  <a:themeElements>
    <a:clrScheme name="Industrial">
      <a:dk1>
        <a:srgbClr val="000000"/>
      </a:dk1>
      <a:lt1>
        <a:srgbClr val="FFFFFF"/>
      </a:lt1>
      <a:dk2>
        <a:srgbClr val="53585F"/>
      </a:dk2>
      <a:lt2>
        <a:srgbClr val="DCDEE0"/>
      </a:lt2>
      <a:accent1>
        <a:srgbClr val="0073CF"/>
      </a:accent1>
      <a:accent2>
        <a:srgbClr val="1A941F"/>
      </a:accent2>
      <a:accent3>
        <a:srgbClr val="DCBD23"/>
      </a:accent3>
      <a:accent4>
        <a:srgbClr val="DE6A10"/>
      </a:accent4>
      <a:accent5>
        <a:srgbClr val="C82506"/>
      </a:accent5>
      <a:accent6>
        <a:srgbClr val="773F9B"/>
      </a:accent6>
      <a:hlink>
        <a:srgbClr val="0000FF"/>
      </a:hlink>
      <a:folHlink>
        <a:srgbClr val="FF00FF"/>
      </a:folHlink>
    </a:clrScheme>
    <a:fontScheme name="Industrial">
      <a:majorFont>
        <a:latin typeface="Helvetica Neue Light"/>
        <a:ea typeface="Helvetica Neue Light"/>
        <a:cs typeface="Helvetica Neue Light"/>
      </a:majorFont>
      <a:minorFont>
        <a:latin typeface="Helvetica Neue Light"/>
        <a:ea typeface="Helvetica Neue Light"/>
        <a:cs typeface="Helvetica Neue Light"/>
      </a:minorFont>
    </a:fontScheme>
    <a:fmtScheme name="Indust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